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DB63-EE1B-4A7B-B2EA-15C7FF0F6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FEB15-A2F3-44B0-9430-7B8B3F6E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9DC9D-198F-4B64-BD7E-9B14444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EF60-84C9-4E60-A415-94A563B1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9FBA-06AD-495E-B274-C007DE19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DBC8-876C-4E4E-9E51-C6C7A4A3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C4C2A-9963-491A-A9D7-D0A7A50C5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BAB4-D777-4272-8132-1E2C7EB2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86B3-B2FA-47AD-AD81-74D0F3F9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2D8B-6E0A-4A22-837F-3AF94166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E4D1-9335-4D66-BDDA-3771D0631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55273-E0F7-4E27-81DD-D7C0FA62E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E58C3-D9CC-42C2-9AC8-50692236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1BBA-3DD4-465D-AEB8-220BADC0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D76F-1B88-4EB6-A76C-33F2AAE1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AF41-8413-432F-AC20-93BFF92D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56C0-888D-4F21-B256-28CC0141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4FAA-8525-44F2-8501-3A800883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AF72-CD8F-4FEC-9E1B-54622141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4B9E3-41BE-43BE-A374-9FB451ED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2072-7AC7-4180-9487-D5D70ECE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1866F-C35E-4267-8044-E201259F7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5D33E-3901-4F95-80CB-5E25BAC4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F269-E917-4EBB-AFE4-CF811FFF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E9804-1271-478B-9F16-8DCF8B7F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ADEC-4410-4929-9568-059F7F0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C3B6D-EB64-48E7-AC27-3FD04C6D1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79B0B-F170-4EBF-8CED-6352B54C3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DB944-5AEB-4C75-86B0-645E4B9E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74422-A985-49B8-AA61-4BFCFECD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86724-BBCF-4779-A55F-8EBB2ACC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E2BE-DD0C-406B-974B-32138077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C1FE-D036-4BCA-B3BC-8130851A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B2A0-5F18-40A3-9261-FBBCDF22E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F73E2-35C4-4898-83AE-8EE3385D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11469-A5ED-43CA-80A7-01D1484F1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CCAA1-7F2E-40CB-9A0F-97E5424A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D6C48-BA3A-402F-A5A4-E37D63C5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ACB-5128-47B7-B374-6EB0EBFF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B838-76AB-442D-9D6B-21ECD8D1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DC507-C715-4FA0-B2ED-F4501AF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FE06B-4830-4B65-87AB-EB8467DF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90B94-1922-47AB-B0DD-0CDBD63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5095B-4649-401F-8722-223C816B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5A6FF-14D3-455C-AB3E-34284B8D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B310D-8756-4993-AA7D-5F300A51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63EB-4D91-4138-BD4E-12AE268C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4A95-C97B-48CE-8878-BD7710F6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4EAC-467C-4258-9587-C45FBA7A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CDBBD-25F0-4B0B-A161-0243B074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BB250-25A2-478F-82E9-69CE516D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268D1-C582-4EFD-A24E-4967558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3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F61-4C72-41AA-9535-6969D3CC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C3C6A-705C-453A-B311-3A0AE7FBF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7ED3A-CDAD-49F1-B3B4-237406240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AEA3D-3F53-4EEE-956F-DC59FEEE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3979B-4417-426A-AF75-CC887316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DB916-AD17-4A03-8852-0160A36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E1F6D-04CB-4D1A-AF99-EA2E85B9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4927D-8C32-4823-A984-3BF7952EC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35454-2D21-4937-A4F1-9FF355822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FAEE-D932-4F3A-85BA-0B15E99E16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EC187-6094-4BD7-AE9D-A4DDCD691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43CA-A12A-45BF-8FC3-665536696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336E-F654-44A8-AF37-0684CD7F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ritikona.blogspot.com/2012/12/blog-post_1644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62E56-5C36-4B1E-B2FC-4CEC1871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91110"/>
            <a:ext cx="12046226" cy="66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0C73F-36CF-411C-948B-2E2001AF5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15248" r="3369" b="9739"/>
          <a:stretch/>
        </p:blipFill>
        <p:spPr>
          <a:xfrm>
            <a:off x="404190" y="185530"/>
            <a:ext cx="11383619" cy="652007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2395796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DFB0B-8B21-4377-8F3F-EFC89C66A123}"/>
              </a:ext>
            </a:extLst>
          </p:cNvPr>
          <p:cNvSpPr txBox="1"/>
          <p:nvPr/>
        </p:nvSpPr>
        <p:spPr>
          <a:xfrm>
            <a:off x="4346713" y="106882"/>
            <a:ext cx="3498573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শুন্যস্থান পূরণ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AF5E2-08F2-46B3-933B-9703496593F8}"/>
              </a:ext>
            </a:extLst>
          </p:cNvPr>
          <p:cNvSpPr txBox="1"/>
          <p:nvPr/>
        </p:nvSpPr>
        <p:spPr>
          <a:xfrm>
            <a:off x="284921" y="1510896"/>
            <a:ext cx="11622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১) জোৎস্নাার আলোতে সমস্ত পৃথিবীর ……………দূরীভূত হয়।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CF8A9-CF39-48D9-8434-4E7ED1808030}"/>
              </a:ext>
            </a:extLst>
          </p:cNvPr>
          <p:cNvSpPr txBox="1"/>
          <p:nvPr/>
        </p:nvSpPr>
        <p:spPr>
          <a:xfrm>
            <a:off x="284921" y="3429000"/>
            <a:ext cx="9654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২) পার্বণ…………দ্বারা  ও ………… লাভ হয়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302E1-2BC0-407E-B439-BF5713369165}"/>
              </a:ext>
            </a:extLst>
          </p:cNvPr>
          <p:cNvSpPr txBox="1"/>
          <p:nvPr/>
        </p:nvSpPr>
        <p:spPr>
          <a:xfrm>
            <a:off x="284921" y="5024019"/>
            <a:ext cx="10634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৩) পূর্ণিমার ………………….. জ্ঞাতিদের সঙ্গে …….... হয়।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3E467-C482-4A72-8005-6A18120F2393}"/>
              </a:ext>
            </a:extLst>
          </p:cNvPr>
          <p:cNvSpPr txBox="1"/>
          <p:nvPr/>
        </p:nvSpPr>
        <p:spPr>
          <a:xfrm>
            <a:off x="7590182" y="1372751"/>
            <a:ext cx="233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অন্ধকার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86283-BD19-433F-85A3-0A64A2BB65DF}"/>
              </a:ext>
            </a:extLst>
          </p:cNvPr>
          <p:cNvSpPr txBox="1"/>
          <p:nvPr/>
        </p:nvSpPr>
        <p:spPr>
          <a:xfrm>
            <a:off x="2067339" y="3344735"/>
            <a:ext cx="184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উৎসব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1BE947-EA99-40DA-B116-C86F5C5F7A9E}"/>
              </a:ext>
            </a:extLst>
          </p:cNvPr>
          <p:cNvSpPr txBox="1"/>
          <p:nvPr/>
        </p:nvSpPr>
        <p:spPr>
          <a:xfrm>
            <a:off x="6095999" y="3265222"/>
            <a:ext cx="1099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পূণ্য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C6319-0DCD-4660-9FD5-E6068C7FE25D}"/>
              </a:ext>
            </a:extLst>
          </p:cNvPr>
          <p:cNvSpPr txBox="1"/>
          <p:nvPr/>
        </p:nvSpPr>
        <p:spPr>
          <a:xfrm>
            <a:off x="2882348" y="4827826"/>
            <a:ext cx="292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উৎসব-পার্বণে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D8AF0-6DA5-4C67-9EC0-DAFE187E0ED4}"/>
              </a:ext>
            </a:extLst>
          </p:cNvPr>
          <p:cNvSpPr txBox="1"/>
          <p:nvPr/>
        </p:nvSpPr>
        <p:spPr>
          <a:xfrm>
            <a:off x="689113" y="5751156"/>
            <a:ext cx="1378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মিলন</a:t>
            </a:r>
          </a:p>
        </p:txBody>
      </p:sp>
    </p:spTree>
    <p:extLst>
      <p:ext uri="{BB962C8B-B14F-4D97-AF65-F5344CB8AC3E}">
        <p14:creationId xmlns:p14="http://schemas.microsoft.com/office/powerpoint/2010/main" val="352585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E7F7C-9475-4B4F-B747-6EE906A95F42}"/>
              </a:ext>
            </a:extLst>
          </p:cNvPr>
          <p:cNvSpPr txBox="1"/>
          <p:nvPr/>
        </p:nvSpPr>
        <p:spPr>
          <a:xfrm>
            <a:off x="4671391" y="358672"/>
            <a:ext cx="284921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AD891-80F4-4292-ACBD-F60EE46C4AF0}"/>
              </a:ext>
            </a:extLst>
          </p:cNvPr>
          <p:cNvSpPr txBox="1"/>
          <p:nvPr/>
        </p:nvSpPr>
        <p:spPr>
          <a:xfrm>
            <a:off x="715618" y="169498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১) পার্বণ কাকে বলে?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232C7-474A-4512-8EC6-59AD4D1A3150}"/>
              </a:ext>
            </a:extLst>
          </p:cNvPr>
          <p:cNvSpPr txBox="1"/>
          <p:nvPr/>
        </p:nvSpPr>
        <p:spPr>
          <a:xfrm>
            <a:off x="556592" y="4560908"/>
            <a:ext cx="1078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২)ভগবান বুদ্ধের জীবনের ঘটনাগুলো কখন ঘটেছিল?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CBA18-622B-41D1-95DD-778F9198F8A9}"/>
              </a:ext>
            </a:extLst>
          </p:cNvPr>
          <p:cNvSpPr txBox="1"/>
          <p:nvPr/>
        </p:nvSpPr>
        <p:spPr>
          <a:xfrm>
            <a:off x="887895" y="5658678"/>
            <a:ext cx="848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উত্তরঃ পূর্ণিমা তিথিতেই ঘটেছিল।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F0E07-BD53-4EF1-B51B-41B81C0E7E0F}"/>
              </a:ext>
            </a:extLst>
          </p:cNvPr>
          <p:cNvSpPr txBox="1"/>
          <p:nvPr/>
        </p:nvSpPr>
        <p:spPr>
          <a:xfrm>
            <a:off x="715618" y="2685152"/>
            <a:ext cx="9998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উত্তরঃ পূর্ণিমা ব্যতীত ধর্মীয় ও পারিবারিক বিভিন্ন উৎসবকে পার্বণ বলে।</a:t>
            </a:r>
          </a:p>
        </p:txBody>
      </p:sp>
    </p:spTree>
    <p:extLst>
      <p:ext uri="{BB962C8B-B14F-4D97-AF65-F5344CB8AC3E}">
        <p14:creationId xmlns:p14="http://schemas.microsoft.com/office/powerpoint/2010/main" val="349757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569EDF-A024-45AE-81B6-6DEBA47AC6E5}"/>
              </a:ext>
            </a:extLst>
          </p:cNvPr>
          <p:cNvSpPr txBox="1"/>
          <p:nvPr/>
        </p:nvSpPr>
        <p:spPr>
          <a:xfrm>
            <a:off x="4373218" y="345422"/>
            <a:ext cx="253116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বাড়ির কাজ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97311-0FDD-4101-A160-3F0DA5A7C9BF}"/>
              </a:ext>
            </a:extLst>
          </p:cNvPr>
          <p:cNvSpPr txBox="1"/>
          <p:nvPr/>
        </p:nvSpPr>
        <p:spPr>
          <a:xfrm>
            <a:off x="2107096" y="2451652"/>
            <a:ext cx="764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পূর্ণিমাগুলো কী স্মৃতি বহন করে?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65F70-BE9C-45E6-8815-75A9557E33F9}"/>
              </a:ext>
            </a:extLst>
          </p:cNvPr>
          <p:cNvSpPr txBox="1"/>
          <p:nvPr/>
        </p:nvSpPr>
        <p:spPr>
          <a:xfrm>
            <a:off x="2213114" y="4557882"/>
            <a:ext cx="491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চারটি পূর্ণিমার নাম বল?</a:t>
            </a:r>
          </a:p>
        </p:txBody>
      </p:sp>
    </p:spTree>
    <p:extLst>
      <p:ext uri="{BB962C8B-B14F-4D97-AF65-F5344CB8AC3E}">
        <p14:creationId xmlns:p14="http://schemas.microsoft.com/office/powerpoint/2010/main" val="338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5EC80-ED3E-4D05-8881-0DDDCCD78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88234"/>
            <a:ext cx="12072730" cy="6281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C888FE-6444-41BC-B426-A13681E4F6F1}"/>
              </a:ext>
            </a:extLst>
          </p:cNvPr>
          <p:cNvSpPr txBox="1"/>
          <p:nvPr/>
        </p:nvSpPr>
        <p:spPr>
          <a:xfrm>
            <a:off x="1133061" y="2756453"/>
            <a:ext cx="8302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002060"/>
                </a:solidFill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98978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3A1C5-3198-441F-8998-7247C1688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12D787-906D-4E51-8207-9F55F42C8BC9}"/>
              </a:ext>
            </a:extLst>
          </p:cNvPr>
          <p:cNvSpPr txBox="1"/>
          <p:nvPr/>
        </p:nvSpPr>
        <p:spPr>
          <a:xfrm>
            <a:off x="3684104" y="358674"/>
            <a:ext cx="386963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/>
              <a:t>শিক্ষক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1F359-E10A-401B-97E2-B551FDE072E5}"/>
              </a:ext>
            </a:extLst>
          </p:cNvPr>
          <p:cNvSpPr txBox="1"/>
          <p:nvPr/>
        </p:nvSpPr>
        <p:spPr>
          <a:xfrm>
            <a:off x="794360" y="2252009"/>
            <a:ext cx="5540179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/>
              <a:t>নামঃ বিনয় বিকাশ চাকমা</a:t>
            </a:r>
          </a:p>
          <a:p>
            <a:r>
              <a:rPr lang="en-US" sz="5400" dirty="0"/>
              <a:t>সহকারি শিক্ষক</a:t>
            </a:r>
          </a:p>
          <a:p>
            <a:r>
              <a:rPr lang="en-US" sz="5400" dirty="0"/>
              <a:t>মানিকছড়ি মুসলিম পাড়া সরকারি প্রাথমিক বিদ্যালয়</a:t>
            </a:r>
          </a:p>
          <a:p>
            <a:r>
              <a:rPr lang="en-US" sz="5400" dirty="0"/>
              <a:t>মানিকছড়ি, খাগড়াছড়ি।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B7FEE4-D18A-423E-944B-EB1E33550542}"/>
              </a:ext>
            </a:extLst>
          </p:cNvPr>
          <p:cNvCxnSpPr>
            <a:cxnSpLocks/>
          </p:cNvCxnSpPr>
          <p:nvPr/>
        </p:nvCxnSpPr>
        <p:spPr>
          <a:xfrm>
            <a:off x="6967001" y="1974572"/>
            <a:ext cx="0" cy="43997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B1FF04A-4664-4146-A30E-6632F00ED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7612716" y="1737868"/>
            <a:ext cx="4236538" cy="4503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ED43A-E321-45F4-9F2B-743CA10D1E08}"/>
              </a:ext>
            </a:extLst>
          </p:cNvPr>
          <p:cNvCxnSpPr>
            <a:cxnSpLocks/>
          </p:cNvCxnSpPr>
          <p:nvPr/>
        </p:nvCxnSpPr>
        <p:spPr>
          <a:xfrm>
            <a:off x="6695331" y="2208449"/>
            <a:ext cx="0" cy="38557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3E15BD-8D7A-4621-B8FE-99D815E3B884}"/>
              </a:ext>
            </a:extLst>
          </p:cNvPr>
          <p:cNvCxnSpPr>
            <a:cxnSpLocks/>
          </p:cNvCxnSpPr>
          <p:nvPr/>
        </p:nvCxnSpPr>
        <p:spPr>
          <a:xfrm>
            <a:off x="7232046" y="2284652"/>
            <a:ext cx="0" cy="3779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31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6C07C-1D29-4FD4-AD26-9F8E89E918A8}"/>
              </a:ext>
            </a:extLst>
          </p:cNvPr>
          <p:cNvSpPr txBox="1"/>
          <p:nvPr/>
        </p:nvSpPr>
        <p:spPr>
          <a:xfrm>
            <a:off x="3896139" y="173144"/>
            <a:ext cx="298173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পাঠ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3639C-1C85-4242-BB9F-48B2EE64AC02}"/>
              </a:ext>
            </a:extLst>
          </p:cNvPr>
          <p:cNvSpPr txBox="1"/>
          <p:nvPr/>
        </p:nvSpPr>
        <p:spPr>
          <a:xfrm>
            <a:off x="212036" y="1421877"/>
            <a:ext cx="7235686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/>
              <a:t>শ্রেণিঃ ৪র্থ</a:t>
            </a:r>
          </a:p>
          <a:p>
            <a:r>
              <a:rPr lang="en-US" sz="4800" dirty="0"/>
              <a:t>বিষয়ঃ বৌদ্ধধর্ম ও নৈতিক শিক্ষা</a:t>
            </a:r>
          </a:p>
          <a:p>
            <a:r>
              <a:rPr lang="en-US" sz="4800" dirty="0"/>
              <a:t>পাঠ শিরোনামঃ পূর্ণিমা ও পার্বন</a:t>
            </a:r>
          </a:p>
          <a:p>
            <a:r>
              <a:rPr lang="en-US" sz="4800" dirty="0"/>
              <a:t>পাঠ্যাংশঃ পূর্ণিমার আলোকে……..সংক্ষেপে বর্ণনা করা হলো</a:t>
            </a:r>
          </a:p>
          <a:p>
            <a:r>
              <a:rPr lang="en-US" sz="4800" dirty="0"/>
              <a:t>পৃষ্ঠাঃ ৬৪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24437-F98F-4B85-9237-7C54F073F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r="26305"/>
          <a:stretch/>
        </p:blipFill>
        <p:spPr>
          <a:xfrm>
            <a:off x="8430892" y="1500954"/>
            <a:ext cx="3549072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8178FB-9098-4EE0-9F7A-242EEEDC1E52}"/>
              </a:ext>
            </a:extLst>
          </p:cNvPr>
          <p:cNvSpPr txBox="1"/>
          <p:nvPr/>
        </p:nvSpPr>
        <p:spPr>
          <a:xfrm>
            <a:off x="3776870" y="251792"/>
            <a:ext cx="33793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CD5F6-D885-4CCA-981D-75A8F779BF84}"/>
              </a:ext>
            </a:extLst>
          </p:cNvPr>
          <p:cNvSpPr txBox="1"/>
          <p:nvPr/>
        </p:nvSpPr>
        <p:spPr>
          <a:xfrm>
            <a:off x="1060174" y="1868557"/>
            <a:ext cx="10243929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৯.১.১ পূর্ণিমার বিবরণ দিতে পারবে।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৯.১.২ চারটি পূর্ণীমার নাম বলতে পারবে।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৯.৩.১ পূর্ণিমার দিনে বিহারে যেতে আগ্রহী হবে।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আজ শুভ বৌদ্ধ পূর্ণিমা। বৌদ্ধ সম্প্রদায়ের সবচেয়ে বড় ধর্মীয় উৎসব Buddha Purnima 2019">
            <a:hlinkClick r:id="" action="ppaction://media"/>
            <a:extLst>
              <a:ext uri="{FF2B5EF4-FFF2-40B4-BE49-F238E27FC236}">
                <a16:creationId xmlns:a16="http://schemas.microsoft.com/office/drawing/2014/main" id="{A4AF6751-6B02-4B5D-96C0-8CA22BFF54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61172-A0F3-4368-9181-9942036C065D}"/>
              </a:ext>
            </a:extLst>
          </p:cNvPr>
          <p:cNvSpPr txBox="1"/>
          <p:nvPr/>
        </p:nvSpPr>
        <p:spPr>
          <a:xfrm>
            <a:off x="3975653" y="371925"/>
            <a:ext cx="34058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পূর্বজ্ঞান যাচাই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FD0BC-3965-467C-95DD-690A791E7FC7}"/>
              </a:ext>
            </a:extLst>
          </p:cNvPr>
          <p:cNvSpPr txBox="1"/>
          <p:nvPr/>
        </p:nvSpPr>
        <p:spPr>
          <a:xfrm>
            <a:off x="755373" y="2956099"/>
            <a:ext cx="8918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/>
              <a:t>পূর্ণিমার আলোকে কী বলে?</a:t>
            </a:r>
          </a:p>
        </p:txBody>
      </p:sp>
    </p:spTree>
    <p:extLst>
      <p:ext uri="{BB962C8B-B14F-4D97-AF65-F5344CB8AC3E}">
        <p14:creationId xmlns:p14="http://schemas.microsoft.com/office/powerpoint/2010/main" val="40044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54FC0-E751-41CA-B4A9-3F61D6B98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6936" r="2608" b="1495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215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42170-32AC-46AC-A5D7-4A730831C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" t="19695" r="2609" b="54012"/>
          <a:stretch/>
        </p:blipFill>
        <p:spPr>
          <a:xfrm>
            <a:off x="622852" y="1076739"/>
            <a:ext cx="10906539" cy="455543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77331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156</Words>
  <Application>Microsoft Office PowerPoint</Application>
  <PresentationFormat>Widescreen</PresentationFormat>
  <Paragraphs>35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3</cp:revision>
  <dcterms:created xsi:type="dcterms:W3CDTF">2020-09-09T14:59:38Z</dcterms:created>
  <dcterms:modified xsi:type="dcterms:W3CDTF">2020-11-07T15:40:05Z</dcterms:modified>
</cp:coreProperties>
</file>