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70" r:id="rId2"/>
    <p:sldId id="263" r:id="rId3"/>
    <p:sldId id="264" r:id="rId4"/>
    <p:sldId id="265" r:id="rId5"/>
    <p:sldId id="279" r:id="rId6"/>
    <p:sldId id="277" r:id="rId7"/>
    <p:sldId id="278" r:id="rId8"/>
    <p:sldId id="269" r:id="rId9"/>
    <p:sldId id="272" r:id="rId10"/>
    <p:sldId id="260" r:id="rId11"/>
    <p:sldId id="273" r:id="rId12"/>
    <p:sldId id="261" r:id="rId13"/>
    <p:sldId id="262" r:id="rId14"/>
    <p:sldId id="267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24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7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4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421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5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045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95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6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9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7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4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8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7248AF-2CFA-429E-8018-BA1AB46C66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97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mritikona.blogspot.com/2012/12/blog-post_1644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B41819-9F24-4A02-A8A9-A4BCF61A5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118360"/>
            <a:ext cx="11635409" cy="662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75A18A-21BA-487E-83EF-9B2AA432000B}"/>
              </a:ext>
            </a:extLst>
          </p:cNvPr>
          <p:cNvSpPr txBox="1"/>
          <p:nvPr/>
        </p:nvSpPr>
        <p:spPr>
          <a:xfrm>
            <a:off x="1179443" y="3657600"/>
            <a:ext cx="68248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সকাল</a:t>
            </a:r>
          </a:p>
        </p:txBody>
      </p:sp>
    </p:spTree>
    <p:extLst>
      <p:ext uri="{BB962C8B-B14F-4D97-AF65-F5344CB8AC3E}">
        <p14:creationId xmlns:p14="http://schemas.microsoft.com/office/powerpoint/2010/main" val="17924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C2A6DE-3741-427D-9156-347F47F20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2" r="978" b="36611"/>
          <a:stretch/>
        </p:blipFill>
        <p:spPr>
          <a:xfrm>
            <a:off x="225287" y="622852"/>
            <a:ext cx="11741426" cy="575144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42789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0B9A76-E387-4F2D-8F96-7D29BF508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9" t="32262" r="59566" b="7032"/>
          <a:stretch/>
        </p:blipFill>
        <p:spPr>
          <a:xfrm>
            <a:off x="795130" y="392178"/>
            <a:ext cx="10721010" cy="607364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96495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B3670F-760A-4885-A185-6DB31CC70993}"/>
              </a:ext>
            </a:extLst>
          </p:cNvPr>
          <p:cNvSpPr txBox="1"/>
          <p:nvPr/>
        </p:nvSpPr>
        <p:spPr>
          <a:xfrm>
            <a:off x="3631096" y="304800"/>
            <a:ext cx="3962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শুন্যস্থান পূরণ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8332D-C862-454A-85E1-40689C6FA667}"/>
              </a:ext>
            </a:extLst>
          </p:cNvPr>
          <p:cNvSpPr txBox="1"/>
          <p:nvPr/>
        </p:nvSpPr>
        <p:spPr>
          <a:xfrm>
            <a:off x="173936" y="2479722"/>
            <a:ext cx="1181928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১) এ পূর্ণিমাতেই বৌদ্ধ …………………অনুষ্ঠিত হয়েছিল।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A5F9B-6D94-4747-8347-D277760990E9}"/>
              </a:ext>
            </a:extLst>
          </p:cNvPr>
          <p:cNvSpPr txBox="1"/>
          <p:nvPr/>
        </p:nvSpPr>
        <p:spPr>
          <a:xfrm>
            <a:off x="5612296" y="2479722"/>
            <a:ext cx="3140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প্রথম সংগীতি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D9D5A-F4C9-4B4B-A22E-4D697994C000}"/>
              </a:ext>
            </a:extLst>
          </p:cNvPr>
          <p:cNvSpPr txBox="1"/>
          <p:nvPr/>
        </p:nvSpPr>
        <p:spPr>
          <a:xfrm>
            <a:off x="173936" y="4469978"/>
            <a:ext cx="119253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২) বৌদ্ধধর্মের ইতিহাসে ............ধর্ম সংগীতির কথা আছে।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F7C26-F504-4F93-A0FA-E7B979D74D66}"/>
              </a:ext>
            </a:extLst>
          </p:cNvPr>
          <p:cNvSpPr txBox="1"/>
          <p:nvPr/>
        </p:nvSpPr>
        <p:spPr>
          <a:xfrm>
            <a:off x="5221355" y="4322541"/>
            <a:ext cx="1749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ছয়টি</a:t>
            </a:r>
          </a:p>
        </p:txBody>
      </p:sp>
    </p:spTree>
    <p:extLst>
      <p:ext uri="{BB962C8B-B14F-4D97-AF65-F5344CB8AC3E}">
        <p14:creationId xmlns:p14="http://schemas.microsoft.com/office/powerpoint/2010/main" val="38344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9F879C-1FE9-4093-8B48-68E783232D7D}"/>
              </a:ext>
            </a:extLst>
          </p:cNvPr>
          <p:cNvSpPr txBox="1"/>
          <p:nvPr/>
        </p:nvSpPr>
        <p:spPr>
          <a:xfrm>
            <a:off x="4015409" y="344557"/>
            <a:ext cx="3313043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সংক্ষিপ্ত প্রশ্ন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CC6F0-1A84-4253-8B9B-9A71A6628AB5}"/>
              </a:ext>
            </a:extLst>
          </p:cNvPr>
          <p:cNvSpPr txBox="1"/>
          <p:nvPr/>
        </p:nvSpPr>
        <p:spPr>
          <a:xfrm>
            <a:off x="556592" y="1658975"/>
            <a:ext cx="10628243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) শ্রাবনী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পূর্ণিমায় কোন সংগীতি অনুষ্ঠিত হয়?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1D8AB-0FD2-46AD-89E2-00817E2192CE}"/>
              </a:ext>
            </a:extLst>
          </p:cNvPr>
          <p:cNvSpPr txBox="1"/>
          <p:nvPr/>
        </p:nvSpPr>
        <p:spPr>
          <a:xfrm>
            <a:off x="556592" y="4213651"/>
            <a:ext cx="520810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২) সংগীতি শব্দের কী?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3FA0A-78EE-4D2B-A0E2-1DF707F38558}"/>
              </a:ext>
            </a:extLst>
          </p:cNvPr>
          <p:cNvSpPr txBox="1"/>
          <p:nvPr/>
        </p:nvSpPr>
        <p:spPr>
          <a:xfrm>
            <a:off x="298175" y="5590113"/>
            <a:ext cx="976022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‘সংগীতির’ অর্থ হলো ধর্ম সম্মেলন।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87E70-F204-42B9-864D-C919132696A8}"/>
              </a:ext>
            </a:extLst>
          </p:cNvPr>
          <p:cNvSpPr txBox="1"/>
          <p:nvPr/>
        </p:nvSpPr>
        <p:spPr>
          <a:xfrm>
            <a:off x="556592" y="2837190"/>
            <a:ext cx="477078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প্রথম সংগীতি। </a:t>
            </a:r>
          </a:p>
        </p:txBody>
      </p:sp>
    </p:spTree>
    <p:extLst>
      <p:ext uri="{BB962C8B-B14F-4D97-AF65-F5344CB8AC3E}">
        <p14:creationId xmlns:p14="http://schemas.microsoft.com/office/powerpoint/2010/main" val="1155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717B4E-F1FD-4AD0-804A-3555B9C142CA}"/>
              </a:ext>
            </a:extLst>
          </p:cNvPr>
          <p:cNvSpPr txBox="1"/>
          <p:nvPr/>
        </p:nvSpPr>
        <p:spPr>
          <a:xfrm>
            <a:off x="4485860" y="77657"/>
            <a:ext cx="322027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/>
              <a:t>সংক্ষিপ্ত প্রশ্ন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60CEA-5B8B-43CB-BC16-700F1A171B19}"/>
              </a:ext>
            </a:extLst>
          </p:cNvPr>
          <p:cNvSpPr txBox="1"/>
          <p:nvPr/>
        </p:nvSpPr>
        <p:spPr>
          <a:xfrm>
            <a:off x="288235" y="1172911"/>
            <a:ext cx="549965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৩) সুভদ্র কে ছিলেন?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9790C-F54C-4F45-B613-42D79456C8C0}"/>
              </a:ext>
            </a:extLst>
          </p:cNvPr>
          <p:cNvSpPr txBox="1"/>
          <p:nvPr/>
        </p:nvSpPr>
        <p:spPr>
          <a:xfrm>
            <a:off x="6255023" y="1158791"/>
            <a:ext cx="549965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উত্তরঃ বৃদ্ধ প্রব্রজিত ভিক্ষু।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80641-BB29-4249-8BDF-8DCF139641AF}"/>
              </a:ext>
            </a:extLst>
          </p:cNvPr>
          <p:cNvSpPr txBox="1"/>
          <p:nvPr/>
        </p:nvSpPr>
        <p:spPr>
          <a:xfrm>
            <a:off x="660952" y="2360499"/>
            <a:ext cx="10253871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৪) প্রথম সংগীতি কেন অনুষ্ঠিত হয়েছিল?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A7BBB8-45BE-4AD3-AF5E-0C0A5D807900}"/>
              </a:ext>
            </a:extLst>
          </p:cNvPr>
          <p:cNvSpPr txBox="1"/>
          <p:nvPr/>
        </p:nvSpPr>
        <p:spPr>
          <a:xfrm>
            <a:off x="660952" y="3720011"/>
            <a:ext cx="10835309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বুদ্ধের বাণীগুলোকে সংগৃহীত ও সংরক্ষিত করার উদ্দেশ্যেই এই ধর্ম সম্মেলন অনুষ্ঠিত হয়েছিল।</a:t>
            </a:r>
          </a:p>
        </p:txBody>
      </p:sp>
    </p:spTree>
    <p:extLst>
      <p:ext uri="{BB962C8B-B14F-4D97-AF65-F5344CB8AC3E}">
        <p14:creationId xmlns:p14="http://schemas.microsoft.com/office/powerpoint/2010/main" val="22205142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544FCC-594A-4BFE-8EF6-C52474E91F1B}"/>
              </a:ext>
            </a:extLst>
          </p:cNvPr>
          <p:cNvSpPr txBox="1"/>
          <p:nvPr/>
        </p:nvSpPr>
        <p:spPr>
          <a:xfrm>
            <a:off x="4724400" y="795130"/>
            <a:ext cx="292873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EAE80-78C3-43CC-810A-42EF053B3A88}"/>
              </a:ext>
            </a:extLst>
          </p:cNvPr>
          <p:cNvSpPr txBox="1"/>
          <p:nvPr/>
        </p:nvSpPr>
        <p:spPr>
          <a:xfrm>
            <a:off x="516835" y="3088766"/>
            <a:ext cx="11158330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শ্রাবনী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পূর্ণিমার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গুরুত্ব সম্পর্কে ৫টি বাক্য লেখ।</a:t>
            </a:r>
          </a:p>
        </p:txBody>
      </p:sp>
    </p:spTree>
    <p:extLst>
      <p:ext uri="{BB962C8B-B14F-4D97-AF65-F5344CB8AC3E}">
        <p14:creationId xmlns:p14="http://schemas.microsoft.com/office/powerpoint/2010/main" val="1469223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FCC5D8-EC2A-4924-9DBD-CDBBEE9AB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798" y="288234"/>
            <a:ext cx="11476386" cy="6281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45585-A33E-4273-9DE3-6688488294D6}"/>
              </a:ext>
            </a:extLst>
          </p:cNvPr>
          <p:cNvSpPr txBox="1"/>
          <p:nvPr/>
        </p:nvSpPr>
        <p:spPr>
          <a:xfrm>
            <a:off x="5075583" y="3428999"/>
            <a:ext cx="3617843" cy="186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B8DA8-C5E8-41D0-99C3-C82A92480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7807" y="288235"/>
            <a:ext cx="11476386" cy="6281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86079D-C711-4390-9CB0-F0F208BCECFB}"/>
              </a:ext>
            </a:extLst>
          </p:cNvPr>
          <p:cNvSpPr txBox="1"/>
          <p:nvPr/>
        </p:nvSpPr>
        <p:spPr>
          <a:xfrm>
            <a:off x="5128592" y="3429000"/>
            <a:ext cx="3617843" cy="186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9589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A7259-B801-44C0-9198-BF1A07779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56"/>
            <a:ext cx="12192000" cy="6650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DEF7EE-C33B-465A-B843-4D36FF3240B7}"/>
              </a:ext>
            </a:extLst>
          </p:cNvPr>
          <p:cNvSpPr txBox="1"/>
          <p:nvPr/>
        </p:nvSpPr>
        <p:spPr>
          <a:xfrm>
            <a:off x="728869" y="2531166"/>
            <a:ext cx="10734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 অনলাইন প্রাইমারি স্কুল</a:t>
            </a:r>
          </a:p>
        </p:txBody>
      </p:sp>
    </p:spTree>
    <p:extLst>
      <p:ext uri="{BB962C8B-B14F-4D97-AF65-F5344CB8AC3E}">
        <p14:creationId xmlns:p14="http://schemas.microsoft.com/office/powerpoint/2010/main" val="2907191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43EBE9-A4D5-4D9F-B2AE-545F6F56F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4" t="29185" r="21252" b="34564"/>
          <a:stretch/>
        </p:blipFill>
        <p:spPr>
          <a:xfrm>
            <a:off x="8055220" y="1974574"/>
            <a:ext cx="3816161" cy="4056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039DD2-1267-48D5-89FA-71AFED048E4B}"/>
              </a:ext>
            </a:extLst>
          </p:cNvPr>
          <p:cNvSpPr txBox="1"/>
          <p:nvPr/>
        </p:nvSpPr>
        <p:spPr>
          <a:xfrm>
            <a:off x="3538330" y="194413"/>
            <a:ext cx="472568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34958B-76DC-4753-9A26-3F672D5FD01F}"/>
              </a:ext>
            </a:extLst>
          </p:cNvPr>
          <p:cNvSpPr txBox="1"/>
          <p:nvPr/>
        </p:nvSpPr>
        <p:spPr>
          <a:xfrm>
            <a:off x="483704" y="1987826"/>
            <a:ext cx="6109252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নামঃ বিনয় বিকাশ চাকমা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মানিকছড়ি মুসলিম পাড়া সরকারি প্রাথমিক বিদ্যালয়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মানিকছড়ি, খাগড়াছড়ি।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DB985A-3604-47B3-BFCC-F881A70A44C7}"/>
              </a:ext>
            </a:extLst>
          </p:cNvPr>
          <p:cNvCxnSpPr>
            <a:cxnSpLocks/>
          </p:cNvCxnSpPr>
          <p:nvPr/>
        </p:nvCxnSpPr>
        <p:spPr>
          <a:xfrm>
            <a:off x="7210888" y="1987826"/>
            <a:ext cx="153679" cy="43864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39C8E7-C87E-4AA2-980B-295AB9E10649}"/>
              </a:ext>
            </a:extLst>
          </p:cNvPr>
          <p:cNvCxnSpPr>
            <a:cxnSpLocks/>
          </p:cNvCxnSpPr>
          <p:nvPr/>
        </p:nvCxnSpPr>
        <p:spPr>
          <a:xfrm>
            <a:off x="6913887" y="2196540"/>
            <a:ext cx="129749" cy="4002157"/>
          </a:xfrm>
          <a:prstGeom prst="line">
            <a:avLst/>
          </a:prstGeom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3440F7-F09B-4898-9F5E-2F49F46065B0}"/>
              </a:ext>
            </a:extLst>
          </p:cNvPr>
          <p:cNvCxnSpPr>
            <a:cxnSpLocks/>
          </p:cNvCxnSpPr>
          <p:nvPr/>
        </p:nvCxnSpPr>
        <p:spPr>
          <a:xfrm>
            <a:off x="7535582" y="2232986"/>
            <a:ext cx="129749" cy="4002157"/>
          </a:xfrm>
          <a:prstGeom prst="line">
            <a:avLst/>
          </a:prstGeom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9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3E56D-B332-4491-9C02-2A1E32C72B7A}"/>
              </a:ext>
            </a:extLst>
          </p:cNvPr>
          <p:cNvSpPr txBox="1"/>
          <p:nvPr/>
        </p:nvSpPr>
        <p:spPr>
          <a:xfrm>
            <a:off x="4479235" y="291548"/>
            <a:ext cx="470452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2583C-22EF-457B-B5F4-A97DC3477117}"/>
              </a:ext>
            </a:extLst>
          </p:cNvPr>
          <p:cNvSpPr txBox="1"/>
          <p:nvPr/>
        </p:nvSpPr>
        <p:spPr>
          <a:xfrm>
            <a:off x="622853" y="1953131"/>
            <a:ext cx="6652591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বৌদ্ধধর্ম ও নৈতিক শিক্ষা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পূর্ণিমা ও পার্বণ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শ্রাবণী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পূর্ণিম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া…… জানতে পারলে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৬৬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91AD46-364D-4137-BCF2-07AC18CE7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2" t="-24" r="26195"/>
          <a:stretch/>
        </p:blipFill>
        <p:spPr>
          <a:xfrm>
            <a:off x="7960492" y="1953131"/>
            <a:ext cx="3803975" cy="45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2647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EEFFC0-90EB-4596-BEDB-74209E430267}"/>
              </a:ext>
            </a:extLst>
          </p:cNvPr>
          <p:cNvSpPr txBox="1"/>
          <p:nvPr/>
        </p:nvSpPr>
        <p:spPr>
          <a:xfrm>
            <a:off x="4114761" y="516835"/>
            <a:ext cx="3267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2FDC6-7392-4EE7-9899-03ACC90645FD}"/>
              </a:ext>
            </a:extLst>
          </p:cNvPr>
          <p:cNvSpPr txBox="1"/>
          <p:nvPr/>
        </p:nvSpPr>
        <p:spPr>
          <a:xfrm>
            <a:off x="238539" y="1881809"/>
            <a:ext cx="11767931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৯.২.১ পূর্ণিমার উল্লেখযোগ্য ঘটনা বলতে পারবে।</a:t>
            </a: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৯.২.২  শ্রাবণী পূর্ণিমার ঘটনা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50570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5D1D53-79A8-4D00-AAFE-14F0D18F5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311778"/>
            <a:ext cx="10548730" cy="62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75A242-9A46-461B-8407-3B948B2695D5}"/>
              </a:ext>
            </a:extLst>
          </p:cNvPr>
          <p:cNvSpPr txBox="1"/>
          <p:nvPr/>
        </p:nvSpPr>
        <p:spPr>
          <a:xfrm>
            <a:off x="569843" y="1536174"/>
            <a:ext cx="11052313" cy="4801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তাঁর অন্তিম বাণী ছিল 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“বয়ধম্মা সঙ্খারা অপ্পমাদেন সম্পাদেথা”,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“সকল জাগতিক বস্তুর বিনাশ আছে। অধ্যবসা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 সাথে আপনার মুক্তির জন্য সংগ্রাম কর।”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02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22C94B-726B-40B1-B675-90DFA7ADD713}"/>
              </a:ext>
            </a:extLst>
          </p:cNvPr>
          <p:cNvSpPr txBox="1"/>
          <p:nvPr/>
        </p:nvSpPr>
        <p:spPr>
          <a:xfrm>
            <a:off x="4094922" y="689113"/>
            <a:ext cx="312751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F416B-8029-4C1B-97C6-75BCEC61105C}"/>
              </a:ext>
            </a:extLst>
          </p:cNvPr>
          <p:cNvSpPr txBox="1"/>
          <p:nvPr/>
        </p:nvSpPr>
        <p:spPr>
          <a:xfrm>
            <a:off x="1596887" y="2505670"/>
            <a:ext cx="7666382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পূর্ণিমাগুলো কী স্মৃতি বহন করে?</a:t>
            </a:r>
          </a:p>
        </p:txBody>
      </p:sp>
    </p:spTree>
    <p:extLst>
      <p:ext uri="{BB962C8B-B14F-4D97-AF65-F5344CB8AC3E}">
        <p14:creationId xmlns:p14="http://schemas.microsoft.com/office/powerpoint/2010/main" val="40382417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1E0880-4F67-483E-8BD9-69B62CCC6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22" r="1087" b="25978"/>
          <a:stretch/>
        </p:blipFill>
        <p:spPr>
          <a:xfrm>
            <a:off x="119270" y="583096"/>
            <a:ext cx="11940208" cy="575144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63052494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944</TotalTime>
  <Words>204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Century Gothic</vt:lpstr>
      <vt:lpstr>NikoshBAN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Binay Bikash chakma Binay</dc:creator>
  <cp:lastModifiedBy>Binay Bikash chakma Binay</cp:lastModifiedBy>
  <cp:revision>13</cp:revision>
  <dcterms:created xsi:type="dcterms:W3CDTF">2020-09-08T16:24:05Z</dcterms:created>
  <dcterms:modified xsi:type="dcterms:W3CDTF">2020-10-07T17:29:37Z</dcterms:modified>
</cp:coreProperties>
</file>