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hid Huq" initials="Z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5-05T09:52:13.314" idx="1">
    <p:pos x="3168" y="1917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9954-A16D-43E4-B157-D589E0B239A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75665-7046-4535-91F7-75AFDC85D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19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স্লাইডটি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পাঠসংশ্লিষ্ট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স্লাইড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নিষ্প্রয়োজন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সকলের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অংশগ্রহন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করাবেন</a:t>
            </a:r>
            <a:r>
              <a:rPr lang="en-US" baseline="0" dirty="0" smtClean="0"/>
              <a:t>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মুল্যায়নের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কাছ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থেকে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চাইবেন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বাড়ীর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হিসেবে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সৃজনশীল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প্রশ্নের</a:t>
            </a:r>
            <a:r>
              <a:rPr lang="en-US" baseline="0" dirty="0" smtClean="0"/>
              <a:t> ‘ঘ’ </a:t>
            </a:r>
            <a:r>
              <a:rPr lang="en-US" baseline="0" dirty="0" err="1" smtClean="0"/>
              <a:t>নং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আপনাকে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স্লাতডটি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পাঠসংশ্লিষ্ট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উপায়েও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চিত্রটি প্রদ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র্শনের মাধ্যমে বিপণন কার্যক্রমের বাস্তব চিত্র ফুটে উঠেছে।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4B0D-073A-467A-8D57-338ACACFC8E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বোর্ডে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লিখে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দিবেন</a:t>
            </a:r>
            <a:r>
              <a:rPr lang="en-US" baseline="0" dirty="0" smtClean="0"/>
              <a:t>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শিখনফল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অনুযায়ী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পড়াতে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চেষ্টা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করবেন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বিভিন্ন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উপকরণ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ব্যবহার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। </a:t>
            </a:r>
            <a:r>
              <a:rPr lang="en-US" dirty="0" err="1" smtClean="0"/>
              <a:t>শিক্ষকের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শিখনফল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শিক্ষার্থীদের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নাও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দেখানো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</a:t>
            </a:r>
            <a:r>
              <a:rPr lang="en-US" baseline="0" dirty="0" smtClean="0"/>
              <a:t>।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/>
              <a:t>প্রশ্নের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মাধ্যমে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চেষ্টা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করবেন</a:t>
            </a:r>
            <a:r>
              <a:rPr lang="en-US" baseline="0" dirty="0" smtClean="0"/>
              <a:t>।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চিত্রগুলো প্রদ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র্শনের মাধ্যমে বিপণন কার্যক্রমের বাস্তব চিত্র ফুটে উঠেছে। এখানে ছবির সাথে মিল রেখে বিপণন বিষয়ে কিছু বর্ননা করিলে শিক্ষার্থীরা বিপণনের  সংজ্ঞা অনুধাবনে সমর্থ হবে।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4B0D-073A-467A-8D57-338ACACFC8E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E57F3-0C89-4F74-8F6F-7DBD9F48F83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মন্ডলী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এই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কাজ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ছাড়া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অন্য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কাজও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দিতে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পারবে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।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সকল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শিক্ষার্থীদেরকে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অংশ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গ্রহন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করাবেন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E140C-01F6-4A1F-B487-EFD1D6BA817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স্লাইডে ট্রিগার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অ্যানিমেশন ব্যবহার করা হয়েছে।  অভ্যন্তরীন চাহিদা পূরণ করে বিদেশে রপ্তানি করে বৈদেশিক মুদ্রা অর্জনের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,উৎপাদন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বৃদ্ধি,পণ্যের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বন্টন,মূল্যমানে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বিধান,কর্মসংস্থান,প্রাকৃতিক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ব্যবহার,জীবনযাত্রার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মানোন্নয়ন,অর্থনৈতিক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বিপণনের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1200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হয়েছে।</a:t>
            </a: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64B0D-073A-467A-8D57-338ACACFC8E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32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7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9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5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7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1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CBEE-B862-4E29-94B5-644A090AA59A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4FCB-61FC-4155-AA24-122523C0D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4665"/>
            <a:ext cx="9144000" cy="16001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9144000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4572000" cy="589756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1477962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 </a:t>
            </a:r>
            <a:r>
              <a:rPr lang="en-US" sz="2800" b="1" dirty="0" err="1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বিপণন,অভ্যন্তরীন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2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800" b="1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 ও অর্থনৈতিক উন্নয়ন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25836" y="3186545"/>
            <a:ext cx="2556164" cy="69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ভোক্তার অবস্থানঃ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</a:p>
        </p:txBody>
      </p:sp>
      <p:sp>
        <p:nvSpPr>
          <p:cNvPr id="8" name="Rectangle 7"/>
          <p:cNvSpPr/>
          <p:nvPr/>
        </p:nvSpPr>
        <p:spPr>
          <a:xfrm>
            <a:off x="5825836" y="2095500"/>
            <a:ext cx="2556164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বিপণনকারীর অবস্থানঃ চট্টগ্রাম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0472" y="4038600"/>
            <a:ext cx="2521528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ভোক্তার অবস্থানঃ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</a:p>
        </p:txBody>
      </p:sp>
      <p:sp>
        <p:nvSpPr>
          <p:cNvPr id="10" name="5-Point Star 9"/>
          <p:cNvSpPr/>
          <p:nvPr/>
        </p:nvSpPr>
        <p:spPr>
          <a:xfrm>
            <a:off x="4700156" y="4000500"/>
            <a:ext cx="3810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635827" y="3186545"/>
            <a:ext cx="3810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879273" y="1981200"/>
            <a:ext cx="3810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495300" y="3719945"/>
            <a:ext cx="3810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67400" y="49530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ভোক্তার অবস্থানঃ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 (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0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60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গুরত্ব</a:t>
            </a:r>
            <a:r>
              <a:rPr lang="en-US" sz="60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4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পুরণ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সুষম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বন্টন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মূল্যমানে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স্থিতিশীলতা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মানোন্নয়ন</a:t>
            </a:r>
            <a:endParaRPr lang="en-US" sz="4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</a:p>
          <a:p>
            <a:pPr marL="0" indent="0" algn="ctr">
              <a:buNone/>
            </a:pPr>
            <a:endParaRPr lang="en-US" sz="5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দেশের অর্থনৈতিক, সামাজিক ও জনগনের জীবনযাত্রার মান উন্নয়নে বিপণনের ভূমিকা মূল্যায়ন কর।</a:t>
            </a:r>
          </a:p>
          <a:p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487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সময় ০৮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গুরত্বপূর্ন শব্দ সমূহ</a:t>
            </a:r>
            <a:endParaRPr lang="en-US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বাজারজাতকরন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বাজার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ভোক্তা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ক্রেতা সন্তুষ্টি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noFill/>
          <a:ln w="57150"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ভোক্তা কী?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ক্রেতা কী?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মধ্যস্থকারী কারা?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ভাষায় কারা রাজা?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pPr marL="0" indent="0" algn="ctr">
              <a:buNone/>
            </a:pPr>
            <a:endParaRPr lang="en-US" sz="4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উৎপাদক ও ভোক্তার মধ্যে বিপণন সেতু বন্ধন তৈরি করে’ ব্যাখ্যা 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 algn="ctr">
              <a:buNone/>
            </a:pP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47" y="0"/>
            <a:ext cx="916982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16649">
            <a:off x="718654" y="-30582"/>
            <a:ext cx="5540588" cy="2773363"/>
          </a:xfrm>
        </p:spPr>
        <p:txBody>
          <a:bodyPr>
            <a:prstTxWarp prst="textCanDown">
              <a:avLst/>
            </a:prstTxWarp>
            <a:noAutofit/>
          </a:bodyPr>
          <a:lstStyle/>
          <a:p>
            <a:pPr marL="0" indent="0">
              <a:buNone/>
            </a:pP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 algn="ctr">
              <a:buNone/>
            </a:pPr>
            <a:r>
              <a:rPr lang="en-US" sz="1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56176" y="2132856"/>
            <a:ext cx="2667000" cy="354806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55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1844824"/>
            <a:ext cx="6228603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বাকির</a:t>
            </a:r>
            <a:r>
              <a:rPr lang="en-US" sz="4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হামিম</a:t>
            </a:r>
            <a:endParaRPr lang="en-US" sz="4800" b="1" dirty="0" smtClean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নবীনগর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০১৩০৮৭৫২৮৭২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bakir.jnu@gmail.com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56176" y="2132856"/>
            <a:ext cx="2667000" cy="354806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55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2348880"/>
            <a:ext cx="6228603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বিপণন-দ্বিতীয়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3" y="1556791"/>
            <a:ext cx="2427883" cy="3672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78"/>
          <a:stretch>
            <a:fillRect/>
          </a:stretch>
        </p:blipFill>
        <p:spPr>
          <a:xfrm>
            <a:off x="0" y="1094184"/>
            <a:ext cx="9144000" cy="52151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0" y="294928"/>
            <a:ext cx="617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কি ফুটে উঠেছে?</a:t>
            </a:r>
          </a:p>
        </p:txBody>
      </p:sp>
      <p:sp>
        <p:nvSpPr>
          <p:cNvPr id="5" name="Rectangle 4"/>
          <p:cNvSpPr/>
          <p:nvPr/>
        </p:nvSpPr>
        <p:spPr>
          <a:xfrm>
            <a:off x="2699792" y="6169255"/>
            <a:ext cx="3672408" cy="5001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 বিপণন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000" b="1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000" b="1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বাজারজাতকরন / </a:t>
            </a:r>
            <a:r>
              <a:rPr lang="en-US" sz="6000" b="1" u="sng" baseline="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60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260649"/>
            <a:ext cx="8784976" cy="544764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4800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8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u="sng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শিক্ষার্থীরা..</a:t>
            </a:r>
          </a:p>
          <a:p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aseline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aseline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aseline="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Content Placeholder 2"/>
          <p:cNvSpPr txBox="1"/>
          <p:nvPr/>
        </p:nvSpPr>
        <p:spPr>
          <a:xfrm>
            <a:off x="457200" y="381000"/>
            <a:ext cx="82296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/>
          <p:nvPr/>
        </p:nvSpPr>
        <p:spPr>
          <a:xfrm>
            <a:off x="179512" y="188640"/>
            <a:ext cx="8712968" cy="6552728"/>
          </a:xfrm>
          <a:prstGeom prst="rect">
            <a:avLst/>
          </a:prstGeom>
          <a:ln w="5715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4212468" cy="2808312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10" y="332656"/>
            <a:ext cx="4095510" cy="2808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84984"/>
            <a:ext cx="4212468" cy="24482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10" y="3284984"/>
            <a:ext cx="4095510" cy="244827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95400" y="5839544"/>
            <a:ext cx="617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চিত্রগুলোতে কি ফুটে উঠেছে?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iley Face 6"/>
          <p:cNvSpPr/>
          <p:nvPr/>
        </p:nvSpPr>
        <p:spPr>
          <a:xfrm>
            <a:off x="595086" y="927742"/>
            <a:ext cx="1447800" cy="2514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উৎপাদক  ( ঢাকা )</a:t>
            </a:r>
          </a:p>
        </p:txBody>
      </p:sp>
      <p:sp>
        <p:nvSpPr>
          <p:cNvPr id="10" name="Smiley Face 9"/>
          <p:cNvSpPr/>
          <p:nvPr/>
        </p:nvSpPr>
        <p:spPr>
          <a:xfrm>
            <a:off x="5029200" y="927742"/>
            <a:ext cx="1447800" cy="2514600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মধ্যস্থ ব্যবসায়ী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7239000" y="927742"/>
            <a:ext cx="1447800" cy="2514600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ভোক্তা 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(কুমিল্লা)</a:t>
            </a:r>
          </a:p>
        </p:txBody>
      </p:sp>
      <p:sp>
        <p:nvSpPr>
          <p:cNvPr id="13" name="Smiley Face 12"/>
          <p:cNvSpPr/>
          <p:nvPr/>
        </p:nvSpPr>
        <p:spPr>
          <a:xfrm>
            <a:off x="2667000" y="927742"/>
            <a:ext cx="1611086" cy="2514600"/>
          </a:xfrm>
          <a:prstGeom prst="smileyFac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কোম্পানী বা প্রতিযোগী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133600" y="1918342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629401" y="1954628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352472" y="1889314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Cube 16"/>
          <p:cNvSpPr/>
          <p:nvPr/>
        </p:nvSpPr>
        <p:spPr>
          <a:xfrm>
            <a:off x="366486" y="332656"/>
            <a:ext cx="1676400" cy="6858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528" y="4077072"/>
            <a:ext cx="8548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ভ্যালু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বিনিময়ে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ভ্যালু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সুদৃঢ়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10405E-6 L 0.76823 0.0034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03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0" grpId="1" animBg="1"/>
      <p:bldP spid="11" grpId="0" animBg="1"/>
      <p:bldP spid="11" grpId="1" animBg="1"/>
      <p:bldP spid="11" grpId="2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7" grpId="1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60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endParaRPr lang="en-US" sz="40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426720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সময় ২ মিনিট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498</Words>
  <Application>Microsoft Office PowerPoint</Application>
  <PresentationFormat>On-screen Show (4:3)</PresentationFormat>
  <Paragraphs>114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পণ্য বিপণন,অভ্যন্তরীন চাহিদা পূরণ, রপ্তানি ও অর্থনৈতিক উন্নয়ন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bakir</dc:creator>
  <cp:lastModifiedBy>bakir</cp:lastModifiedBy>
  <cp:revision>1</cp:revision>
  <dcterms:created xsi:type="dcterms:W3CDTF">2020-11-06T20:36:21Z</dcterms:created>
  <dcterms:modified xsi:type="dcterms:W3CDTF">2020-11-06T20:38:41Z</dcterms:modified>
</cp:coreProperties>
</file>