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70"/>
            </a:avLst>
          </a:prstGeom>
          <a:gradFill flip="none" rotWithShape="1">
            <a:gsLst>
              <a:gs pos="0">
                <a:srgbClr val="FFF200"/>
              </a:gs>
              <a:gs pos="12000">
                <a:srgbClr val="FF7A00"/>
              </a:gs>
              <a:gs pos="66000">
                <a:srgbClr val="FF0300"/>
              </a:gs>
              <a:gs pos="80000">
                <a:srgbClr val="4D0808"/>
              </a:gs>
            </a:gsLst>
            <a:lin ang="8100000" scaled="1"/>
            <a:tileRect/>
          </a:gra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85800" y="624393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তরুন,মন্ডল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নলিয়ান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baseline="0" dirty="0" err="1" smtClean="0">
                <a:latin typeface="NikoshBAN" pitchFamily="2" charset="0"/>
                <a:cs typeface="NikoshBAN" pitchFamily="2" charset="0"/>
              </a:rPr>
              <a:t>মাদ্রাসা,দাকোপ,খুলনা</a:t>
            </a:r>
            <a:r>
              <a:rPr lang="en-US" sz="2400" b="1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3945" y="381000"/>
            <a:ext cx="6324600" cy="830997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66837"/>
            <a:ext cx="8001000" cy="46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0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 D. Content\Class VI\3-28\bildschirm-008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39504"/>
            <a:ext cx="54102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2069006" y="4818964"/>
            <a:ext cx="5257800" cy="95410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মাউস নড়াচড়া করলে মনিটরে একটি চিহ্ন নড়াচড়া করে এটি হল মাউস পয়েন্টার।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2212" y="533400"/>
            <a:ext cx="2491388" cy="70788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 algn="ctr"/>
            <a:r>
              <a:rPr lang="bn-BD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মাউস পয়েন্টার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1724891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48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81000"/>
            <a:ext cx="5105400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bn-BD" sz="3600" b="1" spc="50" dirty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ওয়ার্ড প্রসেসর চালু করার পদ্ধতি</a:t>
            </a:r>
            <a:endParaRPr lang="en-US" sz="3600" b="1" spc="50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5562600" cy="2743200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 descr="E:\Motiar D. Content\Class VI\3-28\bluemultigli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19452"/>
            <a:ext cx="1104900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509" y="1227083"/>
            <a:ext cx="5591503" cy="27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475509" y="4191000"/>
            <a:ext cx="6144491" cy="95410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মাউস পয়েন্টারটি ওয়ার্ড প্রসেসর আইকনের উপর আনলে আইকনের চিহ্নের পরিবর্তন হবে।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6018" y="5304434"/>
            <a:ext cx="6857999" cy="954107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এবার মাউস পয়েন্টারটি দুইবার ক্লিক করলে ওয়ার্ড প্রসেসর চালু বা ওপেন হবে।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7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75 0.00625 L 0.18125 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2919389" cy="923330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 algn="ctr"/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0097" y="4707193"/>
            <a:ext cx="70104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তোমাদের কম্পিউটারটি চালু করে এমএসওয়ার্ড ওপেন কর</a:t>
            </a:r>
            <a:endParaRPr lang="en-US" sz="4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97" y="1456730"/>
            <a:ext cx="7010400" cy="29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304800"/>
            <a:ext cx="5187639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algn="ctr"/>
            <a:r>
              <a:rPr lang="bn-BD" sz="3600" b="1" spc="50" dirty="0">
                <a:ln w="11430"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বিভিন্ন ওয়ার্ড প্রসেসর প্রোগ্রাম</a:t>
            </a:r>
            <a:endParaRPr lang="en-US" sz="3600" b="1" spc="50" dirty="0">
              <a:ln w="11430"/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open off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1371600" cy="175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4" name="Straight Arrow Connector 3"/>
          <p:cNvCxnSpPr/>
          <p:nvPr/>
        </p:nvCxnSpPr>
        <p:spPr>
          <a:xfrm flipV="1">
            <a:off x="3048000" y="2454364"/>
            <a:ext cx="1219200" cy="45495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4209393" y="1295400"/>
            <a:ext cx="3715407" cy="2057400"/>
            <a:chOff x="4209393" y="1081541"/>
            <a:chExt cx="4343400" cy="23179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393" y="1081541"/>
              <a:ext cx="4343400" cy="231792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5334000" y="2331300"/>
              <a:ext cx="2590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ওপেন অফিস ওয়ার্ড </a:t>
              </a:r>
              <a:endPara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" t="1600" r="22200" b="1400"/>
          <a:stretch/>
        </p:blipFill>
        <p:spPr>
          <a:xfrm>
            <a:off x="1371600" y="3886200"/>
            <a:ext cx="1524000" cy="194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2937164" y="4870055"/>
            <a:ext cx="121920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292520" y="3821879"/>
            <a:ext cx="3632280" cy="2274121"/>
            <a:chOff x="4343400" y="3657600"/>
            <a:chExt cx="4141694" cy="251460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43400" y="3657600"/>
              <a:ext cx="4141694" cy="25146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5499077" y="4659868"/>
              <a:ext cx="166974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2800" b="1" dirty="0" smtClean="0">
                  <a:latin typeface="NikoshBAN" pitchFamily="2" charset="0"/>
                  <a:cs typeface="NikoshBAN" pitchFamily="2" charset="0"/>
                </a:rPr>
                <a:t>এম এস ওয়ার্ড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28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209801" y="609600"/>
            <a:ext cx="4800600" cy="4004310"/>
          </a:xfrm>
          <a:prstGeom prst="rect">
            <a:avLst/>
          </a:prstGeom>
        </p:spPr>
      </p:pic>
      <p:sp>
        <p:nvSpPr>
          <p:cNvPr id="6" name="Vertical Scroll 5"/>
          <p:cNvSpPr/>
          <p:nvPr/>
        </p:nvSpPr>
        <p:spPr>
          <a:xfrm>
            <a:off x="228600" y="1371600"/>
            <a:ext cx="1828800" cy="2362200"/>
          </a:xfrm>
          <a:prstGeom prst="verticalScroll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খাড়া লাইনকে কী বলে?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6-Point Star 6"/>
          <p:cNvSpPr/>
          <p:nvPr/>
        </p:nvSpPr>
        <p:spPr>
          <a:xfrm>
            <a:off x="7315200" y="1589809"/>
            <a:ext cx="1295400" cy="1534391"/>
          </a:xfrm>
          <a:prstGeom prst="star6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382" y="4572000"/>
            <a:ext cx="769620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ü"/>
            </a:pPr>
            <a:r>
              <a:rPr lang="en-US" sz="3200" b="1" kern="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 প্রসেসর প্রগ্রাম চালু হলে পুরো মনিটর জুড়ে সাদা কাগজের মত পৃষ্ঠা খুলবে।  </a:t>
            </a:r>
          </a:p>
          <a:p>
            <a:pPr marL="457200" lvl="0" indent="-457200">
              <a:buFont typeface="Wingdings" pitchFamily="2" charset="2"/>
              <a:buChar char="ü"/>
            </a:pP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খাড়া লাইন জ্বলতে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নিভতে থাকবে।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9499" y="769883"/>
            <a:ext cx="4448501" cy="273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E:\Motiar D. Content\Class VI\3-28\2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56" y="1290204"/>
            <a:ext cx="310756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69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keyboard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90800"/>
            <a:ext cx="5482653" cy="2455863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07925" y="283366"/>
            <a:ext cx="5027327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Keyboard-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3200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Shift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162898" y="2470390"/>
            <a:ext cx="38100" cy="179681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42370" y="1433945"/>
            <a:ext cx="38100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Enter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প্যারা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4000" y="2210281"/>
            <a:ext cx="1142999" cy="16383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7726" y="5181600"/>
            <a:ext cx="38862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Space bar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181948" y="4512638"/>
            <a:ext cx="1066800" cy="106805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00901" y="3029431"/>
            <a:ext cx="1714499" cy="1877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Delete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পেছনের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5559138" y="4043724"/>
            <a:ext cx="1676399" cy="22922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018811" y="5181600"/>
            <a:ext cx="35814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Backspace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কারসরের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5188527" y="3483938"/>
            <a:ext cx="762001" cy="20574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08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4244"/>
            <a:ext cx="4876800" cy="584775"/>
          </a:xfrm>
          <a:prstGeom prst="rect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n-US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New File </a:t>
            </a:r>
            <a:r>
              <a:rPr lang="bn-BD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3200" b="1" spc="150" dirty="0" err="1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150" dirty="0">
                <a:ln w="11430"/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32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Board\w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5980" y="1533527"/>
            <a:ext cx="6843220" cy="39528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3"/>
          <a:srcRect t="7744"/>
          <a:stretch/>
        </p:blipFill>
        <p:spPr bwMode="auto">
          <a:xfrm>
            <a:off x="1981200" y="2127457"/>
            <a:ext cx="1600200" cy="3206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781998"/>
            <a:ext cx="1614980" cy="338554"/>
          </a:xfrm>
          <a:prstGeom prst="rect">
            <a:avLst/>
          </a:prstGeom>
          <a:solidFill>
            <a:srgbClr val="D578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1. Office Button</a:t>
            </a:r>
            <a:endParaRPr lang="en-US" sz="1600" b="1" dirty="0"/>
          </a:p>
        </p:txBody>
      </p:sp>
      <p:sp>
        <p:nvSpPr>
          <p:cNvPr id="6" name="Oval 5"/>
          <p:cNvSpPr/>
          <p:nvPr/>
        </p:nvSpPr>
        <p:spPr>
          <a:xfrm>
            <a:off x="1843580" y="1362978"/>
            <a:ext cx="775855" cy="41902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0"/>
            <a:ext cx="1447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2. New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09800" y="2133600"/>
            <a:ext cx="1066800" cy="43634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1752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3. Blank Doc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57600" y="2362200"/>
            <a:ext cx="609600" cy="6096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48600" y="5119255"/>
            <a:ext cx="6096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27073" y="5638800"/>
            <a:ext cx="1905000" cy="523220"/>
          </a:xfrm>
          <a:prstGeom prst="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4. Create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19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2133600"/>
            <a:ext cx="7915275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36" y="2140527"/>
            <a:ext cx="5867399" cy="3726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4"/>
          <a:srcRect t="9710"/>
          <a:stretch/>
        </p:blipFill>
        <p:spPr bwMode="auto">
          <a:xfrm>
            <a:off x="1063709" y="2819400"/>
            <a:ext cx="167640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64591" y="304800"/>
            <a:ext cx="3308919" cy="461665"/>
          </a:xfrm>
          <a:prstGeom prst="rect">
            <a:avLst/>
          </a:prstGeom>
          <a:gradFill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r>
              <a:rPr lang="en-US" sz="24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File Save </a:t>
            </a:r>
            <a:r>
              <a:rPr lang="bn-BD" sz="24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24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882134"/>
            <a:ext cx="434816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bn-BD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sp>
        <p:nvSpPr>
          <p:cNvPr id="7" name="Rectangle 6"/>
          <p:cNvSpPr/>
          <p:nvPr/>
        </p:nvSpPr>
        <p:spPr>
          <a:xfrm>
            <a:off x="6574681" y="1000780"/>
            <a:ext cx="209063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click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901909" y="1524000"/>
            <a:ext cx="43027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Save </a:t>
            </a:r>
            <a:r>
              <a:rPr lang="bn-BD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নামক ডায়ালগ </a:t>
            </a:r>
            <a:r>
              <a:rPr lang="en-US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Box </a:t>
            </a:r>
            <a:r>
              <a:rPr lang="bn-BD" sz="28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আসবে</a:t>
            </a:r>
            <a:endParaRPr lang="en-US" sz="2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81075" y="2186152"/>
            <a:ext cx="5238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5925" y="3352800"/>
            <a:ext cx="523875" cy="3649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343400" y="5257800"/>
            <a:ext cx="2819400" cy="304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0" y="5243348"/>
            <a:ext cx="762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243012" y="1405354"/>
            <a:ext cx="0" cy="7282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209800" y="1524000"/>
            <a:ext cx="5715000" cy="2011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52961" y="2047220"/>
            <a:ext cx="1290639" cy="3196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7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800"/>
            <a:ext cx="50292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n-US" sz="40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File Close </a:t>
            </a:r>
            <a:r>
              <a:rPr lang="bn-BD" sz="40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066800"/>
            <a:ext cx="50292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1138535"/>
            <a:ext cx="22860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Close click </a:t>
            </a:r>
          </a:p>
        </p:txBody>
      </p:sp>
      <p:pic>
        <p:nvPicPr>
          <p:cNvPr id="5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7915275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3"/>
          <a:srcRect t="9710"/>
          <a:stretch/>
        </p:blipFill>
        <p:spPr bwMode="auto">
          <a:xfrm>
            <a:off x="762000" y="2514600"/>
            <a:ext cx="146685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t="50732" r="11855" b="9118"/>
          <a:stretch/>
        </p:blipFill>
        <p:spPr>
          <a:xfrm>
            <a:off x="3453245" y="2966441"/>
            <a:ext cx="4066309" cy="1710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62000" y="1752600"/>
            <a:ext cx="715031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66787" y="4677206"/>
            <a:ext cx="10572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57637" y="4134448"/>
            <a:ext cx="9144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24462" y="4101116"/>
            <a:ext cx="523875" cy="5334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96153" y="5562600"/>
            <a:ext cx="76962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সেভ করবেন কিনা প্রশ্ন সহ ডায়লগ 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Box </a:t>
            </a:r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আসবে। সেভ না করার জন্য 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 </a:t>
            </a:r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 ক্লিক করলে ফাইল বন্ধ হবে। সেভ করার জন্য 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Yes (</a:t>
            </a:r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 নিয়মে 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save</a:t>
            </a:r>
            <a:r>
              <a:rPr lang="bn-BD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হবে)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2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304800"/>
            <a:ext cx="5029200" cy="70788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en-US" sz="40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File Open </a:t>
            </a:r>
            <a:r>
              <a:rPr lang="bn-BD" sz="4000" b="1" spc="150" dirty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করার নিয়ম </a:t>
            </a:r>
            <a:endParaRPr lang="en-US" sz="40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3108543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প্রথমে </a:t>
            </a:r>
            <a:r>
              <a:rPr lang="en-US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Office Button click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8488" y="1049876"/>
            <a:ext cx="15969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2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Open click 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0728" y="1047690"/>
            <a:ext cx="317747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000" b="1" dirty="0">
                <a:ln w="1905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Open </a:t>
            </a:r>
            <a:r>
              <a:rPr lang="bn-BD" sz="2000" b="1" dirty="0">
                <a:ln w="1905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নামক ডায়ালগ </a:t>
            </a:r>
            <a:r>
              <a:rPr lang="en-US" sz="2000" b="1" dirty="0">
                <a:ln w="1905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Box </a:t>
            </a:r>
            <a:r>
              <a:rPr lang="bn-BD" sz="2000" b="1" dirty="0">
                <a:ln w="1905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endParaRPr lang="en-US" sz="2000" b="1" dirty="0">
              <a:ln w="1905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RAFI\Desktop\Office 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76400"/>
            <a:ext cx="8153399" cy="3733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15403"/>
            <a:ext cx="5638800" cy="3194797"/>
          </a:xfrm>
          <a:prstGeom prst="rect">
            <a:avLst/>
          </a:prstGeom>
        </p:spPr>
      </p:pic>
      <p:pic>
        <p:nvPicPr>
          <p:cNvPr id="8" name="Picture 3" descr="E:\MOTIAR\Board\Picture\wo 01.png"/>
          <p:cNvPicPr>
            <a:picLocks noChangeAspect="1" noChangeArrowheads="1"/>
          </p:cNvPicPr>
          <p:nvPr/>
        </p:nvPicPr>
        <p:blipFill rotWithShape="1">
          <a:blip r:embed="rId4"/>
          <a:srcRect t="9710"/>
          <a:stretch/>
        </p:blipFill>
        <p:spPr bwMode="auto">
          <a:xfrm>
            <a:off x="838200" y="2438400"/>
            <a:ext cx="1466850" cy="261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Oval 8"/>
          <p:cNvSpPr/>
          <p:nvPr/>
        </p:nvSpPr>
        <p:spPr>
          <a:xfrm>
            <a:off x="685800" y="1786931"/>
            <a:ext cx="733426" cy="42715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6325" y="2971800"/>
            <a:ext cx="981075" cy="3649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49744" y="3238500"/>
            <a:ext cx="914400" cy="304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7600" y="4800600"/>
            <a:ext cx="762000" cy="3810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1" presetClass="entr" presetSubtype="1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304800"/>
            <a:ext cx="2015295" cy="92333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5400" b="1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400" b="1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778" y="1371600"/>
            <a:ext cx="2457724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20-06-25_11-00-36_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133600"/>
            <a:ext cx="1828800" cy="1608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039" y="3886200"/>
            <a:ext cx="3635361" cy="193899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তরুন মন্ডল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সহকারি শিক্ষক (কম্পিউটার) </a:t>
            </a:r>
            <a:endParaRPr lang="bn-IN" sz="12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নলিয়ান আলিম মাদরাসা </a:t>
            </a:r>
          </a:p>
          <a:p>
            <a:r>
              <a:rPr lang="bn-IN" sz="2000" b="1" dirty="0">
                <a:latin typeface="NikoshBAN" pitchFamily="2" charset="0"/>
                <a:cs typeface="NikoshBAN" pitchFamily="2" charset="0"/>
              </a:rPr>
              <a:t>দাকোপ, খুলনা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b="1" dirty="0">
              <a:latin typeface="Magneto" pitchFamily="82" charset="0"/>
            </a:endParaRPr>
          </a:p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rtarun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230@gmail.com</a:t>
            </a:r>
            <a:endParaRPr lang="bn-IN" sz="2000" b="1" dirty="0">
              <a:latin typeface="NikoshBAN" pitchFamily="2" charset="0"/>
              <a:cs typeface="NikoshBAN" pitchFamily="2" charset="0"/>
            </a:endParaRPr>
          </a:p>
          <a:p>
            <a:r>
              <a:rPr lang="bn-IN" b="1" dirty="0">
                <a:latin typeface="NikoshBAN" pitchFamily="2" charset="0"/>
                <a:cs typeface="NikoshBAN" pitchFamily="2" charset="0"/>
              </a:rPr>
              <a:t>মোবাইল নং: ০১৯১৮৮১৫৮১৯ </a:t>
            </a:r>
            <a:endParaRPr lang="bn-IN" b="1" dirty="0"/>
          </a:p>
        </p:txBody>
      </p:sp>
      <p:sp>
        <p:nvSpPr>
          <p:cNvPr id="6" name="Can 5"/>
          <p:cNvSpPr/>
          <p:nvPr/>
        </p:nvSpPr>
        <p:spPr>
          <a:xfrm>
            <a:off x="4267200" y="1433942"/>
            <a:ext cx="609600" cy="4495803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91200" y="1371600"/>
            <a:ext cx="2162772" cy="64633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2362200"/>
            <a:ext cx="3739996" cy="2591479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ষষ্ঠ</a:t>
            </a:r>
            <a:endParaRPr lang="bn-BD" sz="2800" b="1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800" b="1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 03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: 3-18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800" b="1" dirty="0" err="1">
                <a:ln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>
              <a:ln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4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383416"/>
            <a:ext cx="2133600" cy="769441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781800" cy="3471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5572" y="5029200"/>
            <a:ext cx="732905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 নতুন ফাইল খুলে তোমার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কয়েকজন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সহপাঠির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নাম লিখে তোমার নামে সংরক্ষণ (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Save)</a:t>
            </a:r>
            <a:r>
              <a:rPr lang="bn-BD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কর এবং বন্ধ কর।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13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04800"/>
            <a:ext cx="2362200" cy="1015663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6000" b="1" spc="150" dirty="0">
                <a:ln w="11430"/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59674" y="1414790"/>
            <a:ext cx="63818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spc="50" dirty="0">
                <a:ln w="0"/>
                <a:latin typeface="NikoshBAN" pitchFamily="2" charset="0"/>
                <a:cs typeface="NikoshBAN" pitchFamily="2" charset="0"/>
              </a:rPr>
              <a:t>১। মনিটরের উপর ছোট ছোট ছবি বা চিহ্নকে কী বলে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2800" b="1" spc="5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924991"/>
            <a:ext cx="1210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কার্সর</a:t>
            </a:r>
            <a:endParaRPr lang="en-US" sz="2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0611" y="1938010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খ.  মাউস পয়েন্টার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78248" y="2399675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আইকন</a:t>
            </a:r>
            <a:endParaRPr lang="en-US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0180" y="2399674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ফোল্ডার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2999" y="3276600"/>
            <a:ext cx="6398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28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ফাইল খুলতে কোথায় ক্লিক করতে হবে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n w="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3828365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Open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9671" y="3859142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খ. Insert</a:t>
            </a:r>
            <a:endParaRPr lang="en-US" sz="2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4363207"/>
            <a:ext cx="1188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New</a:t>
            </a:r>
            <a:endParaRPr lang="en-US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05530" y="4363207"/>
            <a:ext cx="1308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Save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424674">
            <a:off x="2806632" y="4278626"/>
            <a:ext cx="838200" cy="230832"/>
          </a:xfrm>
          <a:prstGeom prst="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/>
        </p:nvSpPr>
        <p:spPr>
          <a:xfrm rot="19424674">
            <a:off x="3012404" y="2391625"/>
            <a:ext cx="838200" cy="230832"/>
          </a:xfrm>
          <a:prstGeom prst="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5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304800"/>
            <a:ext cx="2362200" cy="1015663"/>
          </a:xfrm>
          <a:prstGeom prst="rect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bn-BD" sz="6000" b="1" spc="150" dirty="0">
                <a:ln w="11430"/>
                <a:solidFill>
                  <a:prstClr val="black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6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828800"/>
            <a:ext cx="422423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8700" y="2618187"/>
            <a:ext cx="758190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আইকন কী?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২। মাউস পয়েন্টার কী?</a:t>
            </a:r>
          </a:p>
          <a:p>
            <a:pPr lvl="0"/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৩। ফাইল সংরক্ষণ করতে কোথায় ক্লিক করতে হবে?</a:t>
            </a:r>
          </a:p>
        </p:txBody>
      </p:sp>
    </p:spTree>
    <p:extLst>
      <p:ext uri="{BB962C8B-B14F-4D97-AF65-F5344CB8AC3E}">
        <p14:creationId xmlns:p14="http://schemas.microsoft.com/office/powerpoint/2010/main" val="31253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910" y="318655"/>
            <a:ext cx="2632452" cy="92333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bn-BD" sz="5400" b="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48744"/>
            <a:ext cx="6096000" cy="32470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0690" y="4648200"/>
            <a:ext cx="607170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bn-BD" sz="2400" b="1" spc="50" dirty="0">
                <a:ln w="11430"/>
                <a:latin typeface="NikoshBAN" pitchFamily="2" charset="0"/>
                <a:cs typeface="NikoshBAN" pitchFamily="2" charset="0"/>
              </a:rPr>
              <a:t>একটা ফাইল খুলে সেখানে “</a:t>
            </a:r>
            <a:r>
              <a:rPr lang="en-US" sz="2400" b="1" spc="50" dirty="0">
                <a:ln w="11430"/>
                <a:latin typeface="Times New Roman" pitchFamily="18" charset="0"/>
                <a:cs typeface="Times New Roman" pitchFamily="18" charset="0"/>
              </a:rPr>
              <a:t>The quick brown fox jumps over a lazy dog” </a:t>
            </a:r>
            <a:r>
              <a:rPr lang="bn-BD" sz="2400" b="1" spc="50" dirty="0">
                <a:ln w="11430"/>
                <a:latin typeface="NikoshBAN" pitchFamily="2" charset="0"/>
                <a:cs typeface="NikoshBAN" pitchFamily="2" charset="0"/>
              </a:rPr>
              <a:t>এই বাক্যটা লেখ। এই বাক্যের বৈশিষ্ট্য খাতায় লিখে আনবে। </a:t>
            </a:r>
            <a:endParaRPr lang="bn-BD" sz="2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953000"/>
            <a:ext cx="7086600" cy="110799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শিক্ষার্থীকে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82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9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5715000" cy="830997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bn-BD" sz="48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bn-BD" sz="4800" b="1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দেখ এবং চিন্তা কর</a:t>
            </a:r>
            <a:endParaRPr lang="en-US" sz="48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10" descr="E:\Motiar D. Content\Class VI\3-28\office-point-box-fil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295400"/>
            <a:ext cx="4145401" cy="331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E:\Motiar D. Content\Class VI\3-28\graphics-doors-25058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868" y="1463965"/>
            <a:ext cx="34670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83119" y="1910736"/>
            <a:ext cx="17940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7200" b="1" spc="50" dirty="0">
                <a:ln w="11430">
                  <a:solidFill>
                    <a:prstClr val="white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দরজা</a:t>
            </a:r>
            <a:endParaRPr lang="en-US" sz="7200" dirty="0">
              <a:ln w="11430">
                <a:solidFill>
                  <a:prstClr val="white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7165" y="2971800"/>
            <a:ext cx="1770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7200" b="1" spc="50" dirty="0">
                <a:ln w="11430"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</a:t>
            </a:r>
            <a:endParaRPr lang="en-US" sz="7200" b="1" spc="50" dirty="0">
              <a:ln w="11430">
                <a:solidFill>
                  <a:srgbClr val="00B0F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8698" y="2209800"/>
            <a:ext cx="3459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7200" b="1" spc="50" dirty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 ফাইল</a:t>
            </a:r>
            <a:endParaRPr lang="en-US" sz="7200" b="1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3472 L 0.04688 0.39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2361 L -0.15313 0.269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3" y="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04800"/>
            <a:ext cx="305552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b="1" dirty="0">
                <a:ln w="11430"/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4364" y="5473987"/>
            <a:ext cx="70104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ওয়ার্ড প্রসেসর ব্যবহার করে নতুন ফাইল খোলা ও লেখা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RAFI\Desktop\New folder\word1a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46" y="1371600"/>
            <a:ext cx="7690554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80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04800"/>
            <a:ext cx="2161169" cy="92333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lvl="0" algn="ctr"/>
            <a:r>
              <a:rPr lang="en-US" sz="5400" b="1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284" y="1828800"/>
            <a:ext cx="6934200" cy="34470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…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কস্পিউটার চালু করতে 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Open Office word/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Ms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Word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প্রোগ্রাম খুলতে 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আইকনের বর্ণনা দিতে পারবে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;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 ফাইল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Open, Save, Close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819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457200"/>
            <a:ext cx="5257800" cy="76944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bn-BD" sz="4400" b="1" spc="50" dirty="0">
                <a:ln w="11430"/>
                <a:latin typeface="NikoshBAN" pitchFamily="2" charset="0"/>
                <a:cs typeface="NikoshBAN" pitchFamily="2" charset="0"/>
              </a:rPr>
              <a:t>কম্পিউটার চালু করার নিয়ম</a:t>
            </a:r>
            <a:endParaRPr lang="en-US" sz="44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05000"/>
            <a:ext cx="4953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শুরুতে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572000"/>
            <a:ext cx="32127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UPS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2" descr="E:\MOTIAR\Board\Picture\u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352800"/>
            <a:ext cx="3630006" cy="2193959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5257800" y="4183079"/>
            <a:ext cx="762000" cy="533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otiar\Desktop\images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1342999" cy="1342999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9" b="6977"/>
          <a:stretch/>
        </p:blipFill>
        <p:spPr>
          <a:xfrm>
            <a:off x="2514600" y="1537855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191000" y="3352800"/>
            <a:ext cx="990600" cy="1233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867400" y="2667000"/>
            <a:ext cx="990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79786" y="5029200"/>
            <a:ext cx="6324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System Unit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Monitor –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Power –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সুইচ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On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হবে।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6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026751" y="415290"/>
            <a:ext cx="4221649" cy="33604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4419600"/>
            <a:ext cx="71628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সিস্টেম সবকিছু পরীক্ষা করে দেখার পর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মনিটরে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Dextop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Environment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প্রদর্শিত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  </a:t>
            </a:r>
            <a:r>
              <a:rPr lang="en-US" sz="36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হবে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।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38963" y="924914"/>
            <a:ext cx="1381237" cy="9800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5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1000"/>
            <a:ext cx="51816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nip Single Corner Rectangle 2"/>
          <p:cNvSpPr/>
          <p:nvPr/>
        </p:nvSpPr>
        <p:spPr>
          <a:xfrm>
            <a:off x="304800" y="1288473"/>
            <a:ext cx="2590800" cy="1752600"/>
          </a:xfrm>
          <a:prstGeom prst="snip1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কম্পিউটার চালু হওয়ার পর মনিটরে কিছু ছোট ছোট চিহ্ন বা ছবি ফুটে ওঠে এগুলো হল আইকন।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895600" y="990600"/>
            <a:ext cx="762000" cy="7620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847109" y="1981200"/>
            <a:ext cx="1039091" cy="21128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95600" y="2521527"/>
            <a:ext cx="762000" cy="45027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752600" y="4495800"/>
            <a:ext cx="6172200" cy="107721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/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আইকন অর্থ ছোট একটা ছবি। কোন লেখা পড়ে বোঝার চেয়ে ছবি বোঝা সহজ।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6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541</Words>
  <Application>Microsoft Office PowerPoint</Application>
  <PresentationFormat>On-screen Show (4:3)</PresentationFormat>
  <Paragraphs>94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ABC</cp:lastModifiedBy>
  <cp:revision>31</cp:revision>
  <dcterms:created xsi:type="dcterms:W3CDTF">2006-08-16T00:00:00Z</dcterms:created>
  <dcterms:modified xsi:type="dcterms:W3CDTF">2020-11-04T14:59:26Z</dcterms:modified>
</cp:coreProperties>
</file>