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3" r:id="rId10"/>
    <p:sldId id="270" r:id="rId11"/>
    <p:sldId id="272" r:id="rId12"/>
    <p:sldId id="266" r:id="rId13"/>
    <p:sldId id="268" r:id="rId14"/>
    <p:sldId id="267" r:id="rId15"/>
    <p:sldId id="269" r:id="rId16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9099"/>
            <a:ext cx="6553200" cy="655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8513"/>
            <a:ext cx="5943600" cy="6651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066800" y="24384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chemeClr val="bg1"/>
                </a:solidFill>
              </a:rPr>
              <a:t>أهلا و سهلا مرحيا بكم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436668"/>
            <a:ext cx="5334000" cy="1754326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الناس من جهة التمثيل أكفاء* </a:t>
            </a:r>
            <a:endParaRPr lang="en-US" sz="4400" dirty="0" smtClean="0"/>
          </a:p>
          <a:p>
            <a:pPr algn="r"/>
            <a:r>
              <a:rPr lang="ar-SA" sz="4400" dirty="0" smtClean="0"/>
              <a:t>ابوهم ادم والام حواء</a:t>
            </a:r>
            <a:br>
              <a:rPr lang="ar-SA" sz="4400" dirty="0" smtClean="0"/>
            </a:b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মানুষ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আকৃতিগত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সমকক্ষ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হযরত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আদম</a:t>
            </a:r>
            <a:r>
              <a:rPr lang="en-US" sz="3200" b="1" dirty="0" smtClean="0"/>
              <a:t> (আ:</a:t>
            </a:r>
            <a:r>
              <a:rPr lang="en-US" sz="3200" b="1" dirty="0" smtClean="0">
                <a:sym typeface="Wingdings" pitchFamily="2" charset="2"/>
              </a:rPr>
              <a:t>) </a:t>
            </a:r>
            <a:r>
              <a:rPr lang="en-US" sz="3200" b="1" dirty="0" err="1" smtClean="0">
                <a:sym typeface="Wingdings" pitchFamily="2" charset="2"/>
              </a:rPr>
              <a:t>হলেন</a:t>
            </a:r>
            <a:r>
              <a:rPr lang="en-US" sz="3200" b="1" dirty="0" smtClean="0">
                <a:sym typeface="Wingdings" pitchFamily="2" charset="2"/>
              </a:rPr>
              <a:t>, </a:t>
            </a:r>
            <a:r>
              <a:rPr lang="en-US" sz="3200" b="1" dirty="0" err="1" smtClean="0">
                <a:sym typeface="Wingdings" pitchFamily="2" charset="2"/>
              </a:rPr>
              <a:t>তাদের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আদি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পিতা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এবং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হযরত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হাওয়</a:t>
            </a:r>
            <a:r>
              <a:rPr lang="en-US" sz="3200" b="1" dirty="0" smtClean="0">
                <a:sym typeface="Wingdings" pitchFamily="2" charset="2"/>
              </a:rPr>
              <a:t> (আ:) </a:t>
            </a:r>
            <a:r>
              <a:rPr lang="en-US" sz="3200" b="1" dirty="0" err="1" smtClean="0">
                <a:sym typeface="Wingdings" pitchFamily="2" charset="2"/>
              </a:rPr>
              <a:t>হলেন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তাদের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আদি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মাতা</a:t>
            </a:r>
            <a:r>
              <a:rPr lang="en-US" sz="3200" b="1" dirty="0" smtClean="0">
                <a:sym typeface="Wingdings" pitchFamily="2" charset="2"/>
              </a:rPr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733800"/>
            <a:ext cx="6096000" cy="1384995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এক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ব্যক্তি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অপর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ব্যক্তির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ন্যায়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আত্ম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পরস্পর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সাদৃশ্য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সম্পন্ন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বৃহত্তর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অঙ্গসমূহ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সৃষ্টি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হয়েছে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60960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মানব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জননী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হচ্ছে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বংশ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গৌরবের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সংরক্ষনাগার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8" name="Left Arrow 7"/>
          <p:cNvSpPr/>
          <p:nvPr/>
        </p:nvSpPr>
        <p:spPr>
          <a:xfrm>
            <a:off x="6400800" y="1752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248400" y="5715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352800"/>
            <a:ext cx="5334000" cy="1754326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نفس كنفس و أرواح مشاكلة* </a:t>
            </a:r>
            <a:endParaRPr lang="en-US" sz="4400" dirty="0" smtClean="0"/>
          </a:p>
          <a:p>
            <a:pPr algn="r"/>
            <a:r>
              <a:rPr lang="ar-SA" sz="4400" dirty="0" smtClean="0"/>
              <a:t>وأعظم خلقت فيها و أعضاء</a:t>
            </a:r>
            <a:br>
              <a:rPr lang="ar-SA" sz="4400" dirty="0" smtClean="0"/>
            </a:br>
            <a:endParaRPr lang="en-US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257800"/>
            <a:ext cx="5334000" cy="1754326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و إنما أمهات الناس إوغية* </a:t>
            </a:r>
            <a:endParaRPr lang="en-US" sz="4400" dirty="0" smtClean="0"/>
          </a:p>
          <a:p>
            <a:pPr algn="r"/>
            <a:r>
              <a:rPr lang="ar-SA" sz="4400" dirty="0" smtClean="0"/>
              <a:t>مستودعات و للاحسان أباء</a:t>
            </a:r>
            <a:br>
              <a:rPr lang="ar-SA" sz="4400" dirty="0" smtClean="0"/>
            </a:br>
            <a:endParaRPr lang="en-US" sz="2000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5" grpId="0" animBg="1"/>
      <p:bldP spid="6" grpId="0" animBg="1"/>
      <p:bldP spid="8" grpId="0" animBg="1"/>
      <p:bldP spid="11" grpId="0" animBg="1"/>
      <p:bldP spid="12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524000"/>
            <a:ext cx="5334000" cy="1323439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فإن يكن لهم من أصلهم شرف* يفاخرون به فالطين والماء</a:t>
            </a:r>
            <a:endParaRPr lang="ar-SA" sz="4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181588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যদি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তাদের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মৌলিক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উপাদানে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বিষয়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থাকে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যার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দ্বারা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গর্ব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পারে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তবে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হচেছ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মৃত্তিকা</a:t>
            </a:r>
            <a:r>
              <a:rPr lang="en-US" sz="2800" b="1" dirty="0" smtClean="0"/>
              <a:t> ও  </a:t>
            </a:r>
            <a:r>
              <a:rPr lang="en-US" sz="2800" b="1" dirty="0" err="1" smtClean="0"/>
              <a:t>পানি</a:t>
            </a:r>
            <a:endParaRPr lang="en-US" sz="28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6096000" cy="1815882"/>
          </a:xfrm>
          <a:prstGeom prst="rect">
            <a:avLst/>
          </a:prstGeom>
          <a:solidFill>
            <a:srgbClr val="7030A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জ্ঞানীগণ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ব্যতীত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কারো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শ্রেষ্ঠত্ব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নেই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কারণ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স্বয়ং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সৎপথে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প্রতিষ্ঠিত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সৎপথ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অনুসন্ধানকরীদের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নির্দেশক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486400"/>
            <a:ext cx="6096000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মানুণষর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মূল্য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তাতেই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নিহিত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যা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মানুষকে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সৌন্দর্য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প্রদান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পুরুষের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কর্মকান্ডের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সুনাম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র</a:t>
            </a:r>
            <a:r>
              <a:rPr lang="en-US" sz="2800" b="1" dirty="0" err="1" smtClean="0"/>
              <a:t>য়েছে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8" name="Left Arrow 7"/>
          <p:cNvSpPr/>
          <p:nvPr/>
        </p:nvSpPr>
        <p:spPr>
          <a:xfrm>
            <a:off x="6400800" y="20574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3276600"/>
            <a:ext cx="53340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ما الفضل إلا لاهل العلم إنهم* على الهدى لمن استهدى ادلاء</a:t>
            </a:r>
            <a:endParaRPr lang="ar-SA" sz="4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5181600"/>
            <a:ext cx="5334000" cy="1323439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/>
              <a:t>وقيمة المرء ما قد كان يحسنه* للرجال على الافعال اسماء </a:t>
            </a:r>
            <a:endParaRPr lang="ar-SA" sz="4000" b="1" dirty="0" smtClean="0"/>
          </a:p>
        </p:txBody>
      </p:sp>
      <p:sp>
        <p:nvSpPr>
          <p:cNvPr id="17" name="Left Arrow 16"/>
          <p:cNvSpPr/>
          <p:nvPr/>
        </p:nvSpPr>
        <p:spPr>
          <a:xfrm>
            <a:off x="6400800" y="3657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6400800" y="57912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5" grpId="0" animBg="1"/>
      <p:bldP spid="6" grpId="0" animBg="1"/>
      <p:bldP spid="8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981200"/>
            <a:ext cx="11658600" cy="1769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من أى جهة الناس اكفاء ؟</a:t>
            </a:r>
            <a:endParaRPr lang="ar-SA" sz="5400" b="1" dirty="0" smtClean="0"/>
          </a:p>
          <a:p>
            <a:pPr lvl="0" algn="ctr"/>
            <a:endParaRPr lang="ar-MA" sz="1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3810000"/>
            <a:ext cx="78486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أدام و حواء من هما 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143000" y="5638800"/>
            <a:ext cx="116586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لماذا اهل العلم احياء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724400"/>
            <a:ext cx="92202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من اعداء لاهل العلم 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209800"/>
            <a:ext cx="6629400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6600" b="1" dirty="0" smtClean="0">
                <a:latin typeface="Times New Roman" pitchFamily="18" charset="0"/>
                <a:cs typeface="Times New Roman" pitchFamily="18" charset="0"/>
              </a:rPr>
              <a:t>إشرح البيت التالى:-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77376"/>
            <a:ext cx="5410200" cy="47282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5867400" y="4267200"/>
            <a:ext cx="6673308" cy="21236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6600" b="1" dirty="0" smtClean="0">
                <a:latin typeface="Times New Roman" pitchFamily="18" charset="0"/>
                <a:cs typeface="Times New Roman" pitchFamily="18" charset="0"/>
              </a:rPr>
              <a:t>من جهة التمثيل اكفاء * ابوهم ادم و الام حواء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036" y="1905000"/>
            <a:ext cx="11873764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نبذة من حياة الشاعر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لعلى بن ابى طالب (رضـ) 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124200"/>
            <a:ext cx="5181600" cy="3733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95702"/>
            <a:ext cx="6096000" cy="35907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7" y="304800"/>
            <a:ext cx="5943604" cy="4744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936" y="228598"/>
            <a:ext cx="6002127" cy="4495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5181600"/>
            <a:ext cx="5238752" cy="1733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 (7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550" y="5153026"/>
            <a:ext cx="6038850" cy="17049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752600" y="4191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7030A0"/>
                </a:solidFill>
              </a:rPr>
              <a:t>ধন্যবাদ</a:t>
            </a:r>
            <a:endParaRPr lang="en-US" sz="1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6 -0.01757 L 0.15526 -0.01757 L 0.21826 0.17318 L 0.15526 0.3622 L 0.03026 0.3622 L -0.03273 0.17318 L 0.03026 -0.01757 Z " pathEditMode="relative" rAng="0" ptsTypes="FFFFFFF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rgbClr val="00B0F0"/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914400"/>
            <a:ext cx="3288808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828800"/>
            <a:ext cx="120396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التاسع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 العاشر من الداخل</a:t>
            </a:r>
          </a:p>
          <a:p>
            <a:pPr algn="ctr"/>
            <a:r>
              <a:rPr lang="ar-SA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الخامسة</a:t>
            </a:r>
          </a:p>
          <a:p>
            <a:pPr algn="ctr"/>
            <a:r>
              <a:rPr lang="ar-SA" sz="66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الثالث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موضوع الدرس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11353800" cy="3733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المساواة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1914525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381000"/>
            <a:ext cx="1914525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5718560" cy="525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00199"/>
            <a:ext cx="6324600" cy="525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199"/>
            <a:ext cx="6273800" cy="5715001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209673"/>
            <a:ext cx="5943600" cy="572452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الناس باعتبار الصورة اكفاء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ان ادم و حواء ابوان للناس بالصالة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فصل الناس عند الله بالعلم 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الجهلاء اعداء العلماء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التمثيل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সাদৃশ্য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اكفاء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সমান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ارواح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733800"/>
            <a:ext cx="5709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আত্মাসমূহ</a:t>
            </a:r>
            <a:endParaRPr lang="en-US" sz="4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مستودعات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   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সংরক্ষণকারী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قيم  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মূল্য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معانى المفردات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   = 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يفاخرون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গর্ব</a:t>
            </a:r>
            <a:r>
              <a:rPr lang="en-US" sz="44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করে</a:t>
            </a:r>
            <a:endParaRPr lang="en-US" sz="44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ضد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বিপরীত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اعداء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733800"/>
            <a:ext cx="5709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       </a:t>
            </a:r>
            <a:r>
              <a:rPr lang="en-US" sz="4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শত্রু</a:t>
            </a:r>
            <a:endParaRPr lang="en-US" sz="4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علياء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4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সুউচ্চ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ففز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      </a:t>
            </a:r>
            <a:r>
              <a:rPr lang="ar-SA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সুতরাং</a:t>
            </a:r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সফর</a:t>
            </a:r>
            <a:r>
              <a:rPr lang="en-US" sz="4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হও</a:t>
            </a:r>
            <a:endParaRPr lang="en-US" sz="48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معانى المفردات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391</Words>
  <Application>Microsoft Office PowerPoint</Application>
  <PresentationFormat>Custom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77</cp:revision>
  <dcterms:created xsi:type="dcterms:W3CDTF">2006-08-16T00:00:00Z</dcterms:created>
  <dcterms:modified xsi:type="dcterms:W3CDTF">2020-11-07T17:49:16Z</dcterms:modified>
</cp:coreProperties>
</file>