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79" r:id="rId7"/>
    <p:sldId id="260" r:id="rId8"/>
    <p:sldId id="262" r:id="rId9"/>
    <p:sldId id="267" r:id="rId10"/>
    <p:sldId id="266" r:id="rId11"/>
    <p:sldId id="268" r:id="rId12"/>
    <p:sldId id="278" r:id="rId13"/>
    <p:sldId id="270" r:id="rId14"/>
    <p:sldId id="271" r:id="rId15"/>
    <p:sldId id="263" r:id="rId16"/>
    <p:sldId id="264" r:id="rId17"/>
    <p:sldId id="265" r:id="rId18"/>
    <p:sldId id="274" r:id="rId19"/>
    <p:sldId id="273" r:id="rId20"/>
    <p:sldId id="272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mily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838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GB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4478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-4 gs u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9600"/>
            <a:ext cx="80010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5715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মানুষ বনের গাছ কেটে রাস্তা তৈরি করে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-4 gs u-1,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81534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5638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জ্বালানি কাঠ সংগ্রহ এবং আসবাবপত্রের জন্য গাছ কাটা হচ্ছে।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4 gs u-1,,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80772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5791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ঝড় পরিবেশের পরিবর্তন করে।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S0000000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52800"/>
            <a:ext cx="8153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lass-4 gs u-1,,,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"/>
            <a:ext cx="82296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8580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পরিবেশ পরিবর্তনের প্রভাব </a:t>
            </a:r>
            <a:endParaRPr lang="en-GB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38600" y="1828800"/>
            <a:ext cx="60960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-4 gs u-1,,,,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8305799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95600" y="5943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-4 gs u-1,,,,,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82296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0" y="5867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S0000000000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81400"/>
            <a:ext cx="8229599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lass-4 gs u-1,,,,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4191585" cy="3134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Class-4 gs u-1,,,,,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28600"/>
            <a:ext cx="4229691" cy="3153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609600"/>
            <a:ext cx="4191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62400" y="2057400"/>
            <a:ext cx="1066800" cy="243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5800" y="4648200"/>
            <a:ext cx="7924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কী কী কারণে পরিবেশের পরিবর্তন হয় ?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762000"/>
            <a:ext cx="3124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GB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4958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পরিবেশ পরিবর্তনে কাদের ভূমিকা সবচেয়ে বেশি? তারা কেনো পরিবেশের পরিবর্তন করছে? জোড়ায় আলোচনা  করে খাতায় লেখ। 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m sultan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752600"/>
            <a:ext cx="5035296" cy="26630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GB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lamgi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3010022" cy="2584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14800" y="2286000"/>
            <a:ext cx="4343400" cy="286232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মো. আলমগীর ভূঞা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বালুয়াকান্দি-১ সপ্রাবি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রায়পুরা-নরসিংদী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ফোন-০১৯১১১১৩১৪০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S-3.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19400"/>
            <a:ext cx="7848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304800"/>
            <a:ext cx="2514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দলীয় কাজ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1219200"/>
            <a:ext cx="1828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657600" y="1295400"/>
            <a:ext cx="1828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781800" y="1295400"/>
            <a:ext cx="1828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90600" y="1447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ফুল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600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পাখি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1600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S-3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8001000" cy="443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29000" y="457200"/>
            <a:ext cx="2362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2971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বাড়ির কাজ  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14800" y="1524000"/>
            <a:ext cx="6858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8077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বলতে কী বোঝ? মানুষ কীভাবে পরিবেশের পরিবর্তন করছে? </a:t>
            </a:r>
            <a:endParaRPr lang="en-GB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nob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8305800" cy="563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.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066800"/>
            <a:ext cx="4079958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457200"/>
            <a:ext cx="32004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828800"/>
            <a:ext cx="4114800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শ্রেণিঃ চতুর্থ 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অধ্যায়ঃ প্রথম (পাঠ-৩)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মূলপাঠঃ জীব ও পরিবেশ 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পাঠ্যাংশঃ পরিবেশের পরিবর্তন 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তারিখঃ ২০/০৯/২০২০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4" y="762000"/>
            <a:ext cx="7811591" cy="525779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152400"/>
            <a:ext cx="4495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S0-3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404558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GS00-3.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066800"/>
            <a:ext cx="3962400" cy="270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GS00000-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3886200"/>
            <a:ext cx="4038599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GS0000-3.3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886200"/>
            <a:ext cx="3962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 দেখে তোমরা কি বুঝতে পারলে?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860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বন্যা, খরা, ঘূর্ণিঝড় ইত্যাদি আমাদের পরিবেশের কি করছে?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9624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তোমরা কি বলতে পারো আমাদের আজকের পাঠ কি হতে পারে?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762000"/>
            <a:ext cx="5181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আজকের পাঠ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1905000"/>
            <a:ext cx="685800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28800" y="4114800"/>
            <a:ext cx="5791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পরিবেশের পরিবর্তন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533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524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9718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১.১.৪। বেঁচে থাকার জন্য উদ্ভিদ সূর্যের আলো ও পানির উপর   নির্ভরশীল তা বলতে পারবে।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১.১.২। সূর্য সকল শক্তির উৎস তা বলতে পারবে।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১.১.৫। উদ্ভিদ কীভাবে খাদ্য তৈরি করে তা ব্যাখ্যা করতে পারবে।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0"/>
            <a:ext cx="5638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পরিবেশ পরিবর্তনের কারণসমূহ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67200" y="2057400"/>
            <a:ext cx="7620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371600" y="4495800"/>
            <a:ext cx="655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 সকল কারণে পরিবেশের পরিবর্তন হচ্ছে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207</Words>
  <Application>Microsoft Office PowerPoint</Application>
  <PresentationFormat>On-screen Show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48</cp:revision>
  <dcterms:created xsi:type="dcterms:W3CDTF">2006-08-16T00:00:00Z</dcterms:created>
  <dcterms:modified xsi:type="dcterms:W3CDTF">2020-11-06T20:44:00Z</dcterms:modified>
</cp:coreProperties>
</file>