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  <p:sldMasterId id="2147489065" r:id="rId2"/>
    <p:sldMasterId id="2147489209" r:id="rId3"/>
    <p:sldMasterId id="2147489221" r:id="rId4"/>
    <p:sldMasterId id="2147489672" r:id="rId5"/>
    <p:sldMasterId id="2147490329" r:id="rId6"/>
    <p:sldMasterId id="2147490341" r:id="rId7"/>
  </p:sldMasterIdLst>
  <p:notesMasterIdLst>
    <p:notesMasterId r:id="rId21"/>
  </p:notesMasterIdLst>
  <p:sldIdLst>
    <p:sldId id="359" r:id="rId8"/>
    <p:sldId id="281" r:id="rId9"/>
    <p:sldId id="357" r:id="rId10"/>
    <p:sldId id="338" r:id="rId11"/>
    <p:sldId id="337" r:id="rId12"/>
    <p:sldId id="354" r:id="rId13"/>
    <p:sldId id="353" r:id="rId14"/>
    <p:sldId id="356" r:id="rId15"/>
    <p:sldId id="355" r:id="rId16"/>
    <p:sldId id="339" r:id="rId17"/>
    <p:sldId id="358" r:id="rId18"/>
    <p:sldId id="347" r:id="rId19"/>
    <p:sldId id="36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3366"/>
    <a:srgbClr val="CC0066"/>
    <a:srgbClr val="000000"/>
    <a:srgbClr val="003300"/>
    <a:srgbClr val="66FF33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70" d="100"/>
          <a:sy n="70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097396-F5E5-4B05-A533-8DA4852C8684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3F715F-DFA8-4071-AFA5-9417B4B08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6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9B71B9F4-5EAF-4713-8E24-FF9777F69B6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9B71B9F4-5EAF-4713-8E24-FF9777F69B6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1BE4F4A1-3553-4DE6-8ACA-E09997A07916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n-BD" altLang="en-US" smtClean="0">
              <a:ea typeface="Vrinda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1BE4F4A1-3553-4DE6-8ACA-E09997A07916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F0B8-61CE-4352-9F40-4D9AAF477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999307"/>
      </p:ext>
    </p:extLst>
  </p:cSld>
  <p:clrMapOvr>
    <a:masterClrMapping/>
  </p:clrMapOvr>
  <p:transition spd="slow" advClick="0"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2259-FF67-4923-B25D-A93128164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597522"/>
      </p:ext>
    </p:extLst>
  </p:cSld>
  <p:clrMapOvr>
    <a:masterClrMapping/>
  </p:clrMapOvr>
  <p:transition spd="slow" advClick="0" advTm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3B77-5AB3-4261-823C-E8DD3FEEC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61208"/>
      </p:ext>
    </p:extLst>
  </p:cSld>
  <p:clrMapOvr>
    <a:masterClrMapping/>
  </p:clrMapOvr>
  <p:transition spd="slow" advClick="0"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2EF6-3623-4EFA-9E58-9B3943A01CCF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9526-A4EE-4CDD-9DA2-D95C3023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C213-3B41-4645-9109-CBF3AF68FF98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E7B5-B1D8-4711-9CAA-F7AA6068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3E8A-BE22-4043-AE6E-D08016C5FB29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292C-A424-4B84-8049-437CD4F57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9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AC81-C247-40E5-9B83-D4432405D9B7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BCE7-7C1E-4971-B025-BF1CFE6BB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D9E4-8E75-49C7-839C-9E6C47AE3985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8991-056E-4BF3-915E-48798EAD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BA1D-BB44-49BB-BE05-1C001779E5CA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7D1E-FC6F-4BFE-BA37-FE4EDF96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4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9E14-719E-4331-AC38-9E86EDF6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1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093A-A09D-49E1-AC55-B1C6D8A3B706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D67A-2477-495A-A136-76B863D69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3E17-E4FE-4BBD-B345-85ED45868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929638"/>
      </p:ext>
    </p:extLst>
  </p:cSld>
  <p:clrMapOvr>
    <a:masterClrMapping/>
  </p:clrMapOvr>
  <p:transition spd="slow" advClick="0" advTm="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5887-132D-4B76-BA5B-57C3CB6D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3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9D58-1D9E-4F97-B7ED-20E74D744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DEA8-775F-4FA0-A5FE-FEBC9AF672CD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EFD2-9D70-48B9-BC39-3160D5C2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3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38DC-E168-480D-ABE5-03BE21CFD2CB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DA40-6404-4E39-BC88-EBA26A5C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0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1BF4-6D49-468F-857A-E68C97AC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0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52DD-C9F4-4B76-BA6E-1E702C0D4B28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46C1-7DE2-4740-A9D6-C39E37C6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1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FC6D-DEB0-47E8-8A76-4D6F3972EF4A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B76A-2070-4836-99CC-5D2E18550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8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1826-4B3D-45DA-9F9E-D49A16EBF953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7C8-5F8A-4D31-A678-CC938B02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6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109-A658-4712-BD2D-14594674C0AE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544C-D1FA-49EA-BA75-C9607D20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605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F58C27C-F024-453D-8032-FDBC9AD4D805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C359A19-02AC-4845-B84D-8B4786A80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14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50DE-D576-4F57-AB8D-A40215171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36470"/>
      </p:ext>
    </p:extLst>
  </p:cSld>
  <p:clrMapOvr>
    <a:masterClrMapping/>
  </p:clrMapOvr>
  <p:transition spd="slow" advClick="0" advTm="0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A544B09-CD42-4E31-BAE5-0E743C731979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932E5DC-D23E-4276-9835-1D88AF154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4184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605" y="434180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0827B9F-328D-496B-8BAB-9C9EB2B70ECC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8E16039-F956-404A-91B7-40EB5CCFF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643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E0C1B6D-1B72-4ED4-94EB-BAAB5FBA9C43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C724FBB-CC51-49C1-BEA8-55202BF2A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971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FEBD3E8-B61A-4D30-BFC6-3FAEB17C4FE1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9077196-A8CF-4595-B245-C51C91804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170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750CAE4-9FC9-45A6-9850-B4EC75E5F672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1019400-7FFC-4933-A063-F695BBF0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020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CE472F9-377A-475C-98A1-83B88D7F648D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4BEA24A-AA3A-46A3-BA13-70B07B2E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008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08DA9CE-03BE-42BE-9115-502AA4943756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A13F199-20B9-40EC-B1CF-A2DA7F7BF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465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7A626DE-DDB4-412C-8671-4FDA3658A5B3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67E87DE-BCAE-4E8F-9933-90BD2111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949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C184DAF-47E6-4971-9F6C-430016FBB313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46A51A9-DD13-4EAB-BD49-BE70B6418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186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2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20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683F225-0954-4BA0-A2FC-B68BED55AA9B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A003790-0535-4C8E-896B-EC99DF32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978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4C15-2381-40CE-9F6E-BB5D3C58A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75655"/>
      </p:ext>
    </p:extLst>
  </p:cSld>
  <p:clrMapOvr>
    <a:masterClrMapping/>
  </p:clrMapOvr>
  <p:transition spd="slow" advClick="0" advTm="0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688A-691F-43C6-BA01-F2FF0F5ECC03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CC2F-F397-4E9E-8B76-6909A7D3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8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2C23-FADC-4228-BEAF-7B14F3146824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5273-FFDE-4D92-8EED-DC0FF868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6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58B0-CA95-48D7-9992-B80EFF065CFE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B83B-8051-4D77-92DB-DD980E7E0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1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CFA2-06EC-4A96-92CC-4D4DA42E9EF2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D592-4448-4D66-8B13-3F05FBB1D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2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001E-DA3B-479C-954D-28DC7167DC61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F44C-C5D7-4693-A7A5-48353B11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1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A317-DAD8-4774-B69A-A8134AC9EBA2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4B86-BDDE-4AAB-A63B-F7AD75B1D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6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79DA-0A34-464F-B5EF-5DD5145834B2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F9BF-FE4B-44B2-9617-A6EFCE08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2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215B-2162-4CF3-9363-40F51B8734F5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F5E6-4E42-4DC5-BCE0-ABF6B92F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0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5507-A64D-40F0-BCDD-8297E3181614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FA0B-11DA-40C1-8319-E071D65F8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2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36D3-578A-4D37-BC7B-42A380742085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F90B-8D86-4906-BC2F-F7D12A56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5B4C-6552-4E30-956D-C76C94F1C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497000"/>
      </p:ext>
    </p:extLst>
  </p:cSld>
  <p:clrMapOvr>
    <a:masterClrMapping/>
  </p:clrMapOvr>
  <p:transition spd="slow" advClick="0" advTm="0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EDCF-36AC-425C-A87C-44083C45497E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CB55-D6CA-4D69-BF64-F33A52B1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6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286B-90DF-4015-86B3-AE1178ADCB92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11B8-B34A-45BE-BF35-E5D5B3E9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5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7745-567E-401C-A20A-415444EC646E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FD2B-B108-4065-8751-3E59E629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A1BF-F04F-4B1D-A3E4-BF90EC53CE6B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133C-5030-4423-829A-9755D6F33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3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33E1-B59F-4058-87D2-AFB15AD8CC0C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909E-DB2E-4446-9395-C3C3C897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1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8C84-5A32-4C60-9545-E1917B83964A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9F93-0FA3-4584-AEF3-F9EB3A038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7E08-69F6-4C75-AA52-EF18542058C7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051F-333E-48A3-A55C-5CCC3780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0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000C17A-C2FB-4EBD-B76D-C8DA76DA1D0C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BB8B9D60-7EEB-4E68-9326-07A0A81D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65058"/>
      </p:ext>
    </p:extLst>
  </p:cSld>
  <p:clrMapOvr>
    <a:masterClrMapping/>
  </p:clrMapOvr>
  <p:transition spd="slow"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312D671-A8C0-4042-947B-5A3309AE0208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DAD8892-921D-4707-A4E7-A624460BF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367272"/>
      </p:ext>
    </p:extLst>
  </p:cSld>
  <p:clrMapOvr>
    <a:masterClrMapping/>
  </p:clrMapOvr>
  <p:transition spd="slow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0C5117B-D763-41E8-BAED-86B850203839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FE22962-35AF-447B-9580-98DB051EF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712839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EF2C-AB2E-4CA7-B2DB-6E47D6FD1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43376"/>
      </p:ext>
    </p:extLst>
  </p:cSld>
  <p:clrMapOvr>
    <a:masterClrMapping/>
  </p:clrMapOvr>
  <p:transition spd="slow" advClick="0" advTm="0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DDE55F80-E459-4B7D-8878-4BEAD9995046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B28445B-BB51-40BE-A527-D4C219F6A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20459"/>
      </p:ext>
    </p:extLst>
  </p:cSld>
  <p:clrMapOvr>
    <a:masterClrMapping/>
  </p:clrMapOvr>
  <p:transition spd="slow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FD5C2A7-B4CD-4A6F-9742-3E3BFAA28807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A33D8EBF-0FE0-42B5-8D6B-4052443E8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19980"/>
      </p:ext>
    </p:extLst>
  </p:cSld>
  <p:clrMapOvr>
    <a:masterClrMapping/>
  </p:clrMapOvr>
  <p:transition spd="slow">
    <p:blinds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34AAA753-673D-485E-BC2B-0E2144F0714B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7401E8B9-57D6-4D2C-BDA1-F63C7AA54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8669"/>
      </p:ext>
    </p:extLst>
  </p:cSld>
  <p:clrMapOvr>
    <a:masterClrMapping/>
  </p:clrMapOvr>
  <p:transition spd="slow">
    <p:blinds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4B21FCE-8495-4DBE-AE3B-87D633AA0217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A579A72-CE19-4F7B-9BD8-8B542B4DF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06049"/>
      </p:ext>
    </p:extLst>
  </p:cSld>
  <p:clrMapOvr>
    <a:masterClrMapping/>
  </p:clrMapOvr>
  <p:transition spd="slow">
    <p:blinds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EA59AC0-A83C-4832-80CE-0D1760BBBEC2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DD0D57AB-13BD-4DA9-BCCF-2D8C2E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6775"/>
      </p:ext>
    </p:extLst>
  </p:cSld>
  <p:clrMapOvr>
    <a:masterClrMapping/>
  </p:clrMapOvr>
  <p:transition spd="slow">
    <p:blinds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87F1357-FE4B-45B4-841D-5FEF61328DEA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27438F17-AC7F-448A-99F9-08FFDB3B8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866047"/>
      </p:ext>
    </p:extLst>
  </p:cSld>
  <p:clrMapOvr>
    <a:masterClrMapping/>
  </p:clrMapOvr>
  <p:transition spd="slow">
    <p:blinds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A0E1CDE-434E-4A9B-A899-2BDA69CDBD42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126D4252-90A6-49F8-BF9A-7BD274671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30082"/>
      </p:ext>
    </p:extLst>
  </p:cSld>
  <p:clrMapOvr>
    <a:masterClrMapping/>
  </p:clrMapOvr>
  <p:transition spd="slow">
    <p:blinds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42153B2-83DA-4194-A602-7C8A16D1263C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50A088C-C568-451E-9977-C98AB051C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9616"/>
      </p:ext>
    </p:extLst>
  </p:cSld>
  <p:clrMapOvr>
    <a:masterClrMapping/>
  </p:clrMapOvr>
  <p:transition spd="slow">
    <p:blinds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DEEC-9F41-4117-B9F3-1EAEC32BE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21303"/>
      </p:ext>
    </p:extLst>
  </p:cSld>
  <p:clrMapOvr>
    <a:masterClrMapping/>
  </p:clrMapOvr>
  <p:transition spd="slow">
    <p:blinds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5B99-E1E0-46D9-85D2-CE1E007B4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285859"/>
      </p:ext>
    </p:extLst>
  </p:cSld>
  <p:clrMapOvr>
    <a:masterClrMapping/>
  </p:clrMapOvr>
  <p:transition spd="slow" advClick="0" advTm="0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7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7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4EA-27EB-44F9-B273-FC2A68F43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49540"/>
      </p:ext>
    </p:extLst>
  </p:cSld>
  <p:clrMapOvr>
    <a:masterClrMapping/>
  </p:clrMapOvr>
  <p:transition spd="slow" advClick="0" advTm="0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D449-B292-4D5A-8395-16C19A5A0170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5F0E-BEBE-4F63-989C-E098BE18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14039"/>
      </p:ext>
    </p:extLst>
  </p:cSld>
  <p:clrMapOvr>
    <a:masterClrMapping/>
  </p:clrMapOvr>
  <p:transition spd="slow" advClick="0" advTm="0">
    <p:blinds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D681-4074-4A60-BD8F-02694611B849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8D88-0971-4B72-9B6B-ABE22AFF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4239"/>
      </p:ext>
    </p:extLst>
  </p:cSld>
  <p:clrMapOvr>
    <a:masterClrMapping/>
  </p:clrMapOvr>
  <p:transition spd="slow" advClick="0" advTm="0">
    <p:blinds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3A1-4E60-4298-A238-52F911500AA5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FF90-6FEC-4E72-AA0D-BCF07B58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06502"/>
      </p:ext>
    </p:extLst>
  </p:cSld>
  <p:clrMapOvr>
    <a:masterClrMapping/>
  </p:clrMapOvr>
  <p:transition spd="slow" advClick="0" advTm="0">
    <p:blinds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420B-985E-48A4-8BA3-69FB8D12897D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6E3E-F023-4B4D-8844-169DC556C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95709"/>
      </p:ext>
    </p:extLst>
  </p:cSld>
  <p:clrMapOvr>
    <a:masterClrMapping/>
  </p:clrMapOvr>
  <p:transition spd="slow" advClick="0" advTm="0">
    <p:blinds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BFEC-5FFB-45FF-B84E-A754D5540068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51A-5887-4A85-B260-8D1E2307D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40080"/>
      </p:ext>
    </p:extLst>
  </p:cSld>
  <p:clrMapOvr>
    <a:masterClrMapping/>
  </p:clrMapOvr>
  <p:transition spd="slow" advClick="0" advTm="0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FBDE-1B58-40BE-8A74-CA104AA48874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647A-E425-4F7B-8D14-74B39A321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9361"/>
      </p:ext>
    </p:extLst>
  </p:cSld>
  <p:clrMapOvr>
    <a:masterClrMapping/>
  </p:clrMapOvr>
  <p:transition spd="slow" advClick="0" advTm="0">
    <p:blinds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8108-592A-46FB-B8D1-A90BA2313758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F955-51BE-4633-9504-FCB25BA77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1756"/>
      </p:ext>
    </p:extLst>
  </p:cSld>
  <p:clrMapOvr>
    <a:masterClrMapping/>
  </p:clrMapOvr>
  <p:transition spd="slow" advClick="0" advTm="0">
    <p:blinds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BF80-EFBC-425D-9CE9-826E87D86080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7739-7D0B-4103-BE13-0412DE7F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90550"/>
      </p:ext>
    </p:extLst>
  </p:cSld>
  <p:clrMapOvr>
    <a:masterClrMapping/>
  </p:clrMapOvr>
  <p:transition spd="slow" advClick="0" advTm="0">
    <p:blinds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E498-6BEF-49C1-952B-6890121349B7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E870-E5C4-4AB3-A7EC-DD82B3B4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504"/>
      </p:ext>
    </p:extLst>
  </p:cSld>
  <p:clrMapOvr>
    <a:masterClrMapping/>
  </p:clrMapOvr>
  <p:transition spd="slow" advClick="0" advTm="0">
    <p:blinds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F00B-7572-4A2C-8F05-492F01AF651A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2086-FD70-4C25-938E-37A079DB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08147"/>
      </p:ext>
    </p:extLst>
  </p:cSld>
  <p:clrMapOvr>
    <a:masterClrMapping/>
  </p:clrMapOvr>
  <p:transition spd="slow" advClick="0" advTm="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3219-DDA9-448A-B9EC-3C2D02A06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703579"/>
      </p:ext>
    </p:extLst>
  </p:cSld>
  <p:clrMapOvr>
    <a:masterClrMapping/>
  </p:clrMapOvr>
  <p:transition spd="slow" advClick="0" advTm="0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B1C2-0989-40CC-B4C5-98F2C903D770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27B3-6B3F-4D54-A331-883A26EFE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00853"/>
      </p:ext>
    </p:extLst>
  </p:cSld>
  <p:clrMapOvr>
    <a:masterClrMapping/>
  </p:clrMapOvr>
  <p:transition spd="slow" advClick="0" advTm="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DC0CE3-EEEA-49B1-8712-28CB75795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28" r:id="rId1"/>
    <p:sldLayoutId id="2147490229" r:id="rId2"/>
    <p:sldLayoutId id="2147490230" r:id="rId3"/>
    <p:sldLayoutId id="2147490231" r:id="rId4"/>
    <p:sldLayoutId id="2147490232" r:id="rId5"/>
    <p:sldLayoutId id="2147490233" r:id="rId6"/>
    <p:sldLayoutId id="2147490234" r:id="rId7"/>
    <p:sldLayoutId id="2147490235" r:id="rId8"/>
    <p:sldLayoutId id="2147490236" r:id="rId9"/>
    <p:sldLayoutId id="2147490237" r:id="rId10"/>
    <p:sldLayoutId id="2147490238" r:id="rId11"/>
  </p:sldLayoutIdLst>
  <p:transition spd="slow" advClick="0" advTm="0"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11/7/2020 8:36:40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214D798-F3E2-4ADC-B969-C2ABEDDAB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281" r:id="rId2"/>
    <p:sldLayoutId id="2147490282" r:id="rId3"/>
    <p:sldLayoutId id="2147490283" r:id="rId4"/>
    <p:sldLayoutId id="2147490284" r:id="rId5"/>
    <p:sldLayoutId id="2147490285" r:id="rId6"/>
    <p:sldLayoutId id="2147490261" r:id="rId7"/>
    <p:sldLayoutId id="2147490286" r:id="rId8"/>
    <p:sldLayoutId id="2147490262" r:id="rId9"/>
    <p:sldLayoutId id="2147490263" r:id="rId10"/>
    <p:sldLayoutId id="2147490287" r:id="rId11"/>
    <p:sldLayoutId id="2147490288" r:id="rId12"/>
    <p:sldLayoutId id="2147490264" r:id="rId13"/>
    <p:sldLayoutId id="2147490289" r:id="rId14"/>
    <p:sldLayoutId id="2147490290" r:id="rId15"/>
    <p:sldLayoutId id="2147490291" r:id="rId16"/>
    <p:sldLayoutId id="2147490292" r:id="rId17"/>
  </p:sldLayoutIdLst>
  <p:hf sldNum="0"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605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209C6794-E0FA-40C3-BF9F-A5261D4AA713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478A54E8-09FB-4F7C-A3C0-461DAADBC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3" r:id="rId1"/>
    <p:sldLayoutId id="2147490294" r:id="rId2"/>
    <p:sldLayoutId id="2147490295" r:id="rId3"/>
    <p:sldLayoutId id="2147490296" r:id="rId4"/>
    <p:sldLayoutId id="2147490297" r:id="rId5"/>
    <p:sldLayoutId id="2147490298" r:id="rId6"/>
    <p:sldLayoutId id="2147490299" r:id="rId7"/>
    <p:sldLayoutId id="2147490300" r:id="rId8"/>
    <p:sldLayoutId id="2147490301" r:id="rId9"/>
    <p:sldLayoutId id="2147490302" r:id="rId10"/>
    <p:sldLayoutId id="214749030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F564B52-FBFF-4373-8BE4-A874FEF817F2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1DCA536-C5FB-4C15-A57D-6AF87581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04" r:id="rId1"/>
    <p:sldLayoutId id="2147490305" r:id="rId2"/>
    <p:sldLayoutId id="2147490306" r:id="rId3"/>
    <p:sldLayoutId id="2147490307" r:id="rId4"/>
    <p:sldLayoutId id="2147490308" r:id="rId5"/>
    <p:sldLayoutId id="2147490309" r:id="rId6"/>
    <p:sldLayoutId id="2147490265" r:id="rId7"/>
    <p:sldLayoutId id="2147490310" r:id="rId8"/>
    <p:sldLayoutId id="2147490266" r:id="rId9"/>
    <p:sldLayoutId id="2147490267" r:id="rId10"/>
    <p:sldLayoutId id="2147490311" r:id="rId11"/>
    <p:sldLayoutId id="2147490312" r:id="rId12"/>
    <p:sldLayoutId id="2147490268" r:id="rId13"/>
    <p:sldLayoutId id="2147490313" r:id="rId14"/>
    <p:sldLayoutId id="2147490314" r:id="rId15"/>
    <p:sldLayoutId id="2147490315" r:id="rId16"/>
    <p:sldLayoutId id="2147490316" r:id="rId1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668C609-FC55-436C-861F-50531031EA55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33A4F3-6929-4833-8714-4FC10C6FF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7" r:id="rId1"/>
    <p:sldLayoutId id="2147490318" r:id="rId2"/>
    <p:sldLayoutId id="2147490319" r:id="rId3"/>
    <p:sldLayoutId id="2147490320" r:id="rId4"/>
    <p:sldLayoutId id="2147490321" r:id="rId5"/>
    <p:sldLayoutId id="2147490322" r:id="rId6"/>
    <p:sldLayoutId id="2147490323" r:id="rId7"/>
    <p:sldLayoutId id="2147490324" r:id="rId8"/>
    <p:sldLayoutId id="2147490325" r:id="rId9"/>
    <p:sldLayoutId id="2147490326" r:id="rId10"/>
    <p:sldLayoutId id="2147490327" r:id="rId11"/>
    <p:sldLayoutId id="2147490328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1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30" r:id="rId1"/>
    <p:sldLayoutId id="2147490331" r:id="rId2"/>
    <p:sldLayoutId id="2147490332" r:id="rId3"/>
    <p:sldLayoutId id="2147490333" r:id="rId4"/>
    <p:sldLayoutId id="2147490334" r:id="rId5"/>
    <p:sldLayoutId id="2147490335" r:id="rId6"/>
    <p:sldLayoutId id="2147490336" r:id="rId7"/>
    <p:sldLayoutId id="2147490337" r:id="rId8"/>
    <p:sldLayoutId id="2147490338" r:id="rId9"/>
    <p:sldLayoutId id="2147490339" r:id="rId10"/>
    <p:sldLayoutId id="2147490340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CF5F242-132D-4795-9C32-4926A553084A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94E727-AB3A-4542-81C2-63A60C628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42" r:id="rId1"/>
    <p:sldLayoutId id="2147490343" r:id="rId2"/>
    <p:sldLayoutId id="2147490344" r:id="rId3"/>
    <p:sldLayoutId id="2147490345" r:id="rId4"/>
    <p:sldLayoutId id="2147490346" r:id="rId5"/>
    <p:sldLayoutId id="2147490347" r:id="rId6"/>
    <p:sldLayoutId id="2147490348" r:id="rId7"/>
    <p:sldLayoutId id="2147490349" r:id="rId8"/>
    <p:sldLayoutId id="2147490350" r:id="rId9"/>
    <p:sldLayoutId id="2147490351" r:id="rId10"/>
    <p:sldLayoutId id="2147490352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3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2822" y="3047998"/>
            <a:ext cx="4191000" cy="12954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1800" b="1" dirty="0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স্বাগতম</a:t>
            </a:r>
            <a:endParaRPr lang="en-US" sz="18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7" y="357475"/>
            <a:ext cx="8534400" cy="1447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IN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পক্ষথেকে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8" y="-18757"/>
            <a:ext cx="4485182" cy="716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91" y="-14697"/>
            <a:ext cx="4840318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1955800" y="511175"/>
            <a:ext cx="4908550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487" y="564448"/>
            <a:ext cx="2362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>
            <a:hlinkClick r:id="" action="ppaction://noaction"/>
          </p:cNvPr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এখানে ক্লিক কর </a:t>
            </a:r>
            <a:endParaRPr lang="en-US" sz="2800" b="1" u="sng" dirty="0">
              <a:ln>
                <a:solidFill>
                  <a:srgbClr val="00FFFF"/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655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0" y="4744871"/>
            <a:ext cx="7239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 বনাম সময় লেখ থেকে ত্বরণ নির্ণয় কর। 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 animBg="1"/>
      <p:bldP spid="6" grpId="1" animBg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28713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119188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816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7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488" y="-36513"/>
            <a:ext cx="6562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33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34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35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36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37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38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39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40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41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42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43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44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45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5846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1538" y="3081338"/>
            <a:ext cx="4406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একঘর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48" name="TextBox 6"/>
          <p:cNvSpPr txBox="1">
            <a:spLocks noChangeArrowheads="1"/>
          </p:cNvSpPr>
          <p:nvPr/>
        </p:nvSpPr>
        <p:spPr bwMode="auto">
          <a:xfrm>
            <a:off x="2640013" y="615315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বেগ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27388" y="644525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850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solidFill>
                  <a:srgbClr val="000000"/>
                </a:solidFill>
                <a:latin typeface="SutonnyMJ" pitchFamily="2" charset="0"/>
              </a:rPr>
              <a:t> </a:t>
            </a:r>
            <a:endParaRPr lang="en-US" altLang="en-US" sz="3200">
              <a:solidFill>
                <a:srgbClr val="000000"/>
              </a:solidFill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3635789"/>
            <a:ext cx="1834541" cy="600164"/>
          </a:xfrm>
          <a:prstGeom prst="rect">
            <a:avLst/>
          </a:prstGeom>
          <a:blipFill>
            <a:blip r:embed="rId6"/>
            <a:stretch>
              <a:fillRect l="-8638" b="-111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4326873"/>
            <a:ext cx="1970091" cy="70134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1562" y="5203825"/>
            <a:ext cx="2204001" cy="43088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302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95937 0.00092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60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07">
            <a:off x="1183316" y="610628"/>
            <a:ext cx="2823165" cy="22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16" y="64823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97212"/>
            <a:ext cx="5257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581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5594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3581400" y="566738"/>
            <a:ext cx="1905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423988"/>
            <a:ext cx="69199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ডিপ্লোমা</a:t>
            </a:r>
            <a:r>
              <a:rPr 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68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>
            <a:fillRect/>
          </a:stretch>
        </p:blipFill>
        <p:spPr bwMode="auto">
          <a:xfrm rot="-216284">
            <a:off x="5768975" y="1793875"/>
            <a:ext cx="13636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2" y="1713746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-1659938">
            <a:off x="1933575" y="4784725"/>
            <a:ext cx="482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27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01725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092200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4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61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2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3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64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65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66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67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8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9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70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71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72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73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2774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72776" name="TextBox 6"/>
          <p:cNvSpPr txBox="1">
            <a:spLocks noChangeArrowheads="1"/>
          </p:cNvSpPr>
          <p:nvPr/>
        </p:nvSpPr>
        <p:spPr bwMode="auto">
          <a:xfrm>
            <a:off x="2640013" y="622300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দূরত্ব</a:t>
            </a:r>
            <a:endParaRPr lang="en-US" altLang="en-US" sz="32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651510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778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latin typeface="SutonnyMJ" pitchFamily="2" charset="0"/>
              </a:rPr>
              <a:t> </a:t>
            </a:r>
            <a:endParaRPr lang="en-US" altLang="en-US" sz="3200"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7590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6 L -0.95851 0.0004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56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6700"/>
            <a:ext cx="8534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685800"/>
            <a:ext cx="4953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752600"/>
            <a:ext cx="399019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kern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 </a:t>
            </a:r>
            <a:r>
              <a:rPr lang="en-US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b="1" kern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76467" y="676192"/>
            <a:ext cx="2235380" cy="1033696"/>
            <a:chOff x="3200083" y="500297"/>
            <a:chExt cx="2743833" cy="1600199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83" y="500297"/>
              <a:ext cx="2743833" cy="1600199"/>
            </a:xfrm>
            <a:prstGeom prst="rect">
              <a:avLst/>
            </a:prstGeom>
            <a:grpFill/>
          </p:spPr>
        </p:pic>
        <p:sp>
          <p:nvSpPr>
            <p:cNvPr id="3" name="TextBox 2"/>
            <p:cNvSpPr txBox="1"/>
            <p:nvPr/>
          </p:nvSpPr>
          <p:spPr>
            <a:xfrm>
              <a:off x="3364027" y="738294"/>
              <a:ext cx="1219199" cy="6463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01835" y="738294"/>
              <a:ext cx="991097" cy="100054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434975" y="1038225"/>
            <a:ext cx="8229600" cy="4757738"/>
          </a:xfrm>
          <a:prstGeom prst="horizontalScroll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918" y="1987444"/>
            <a:ext cx="420892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2256" y="3076827"/>
            <a:ext cx="7129744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বেগের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7706" y="3886200"/>
            <a:ext cx="741179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sz="2800" b="1" dirty="0">
                <a:solidFill>
                  <a:prstClr val="black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ত্বরণের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563813"/>
            <a:ext cx="6689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 পারবে । 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55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2859" y="1273283"/>
          <a:ext cx="2317941" cy="4935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3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6083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=t(s)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stretch>
                        <a:fillRect l="-85022" t="-6383" r="-1762" b="-339362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00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3170238" y="5053013"/>
            <a:ext cx="935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68700" y="5092700"/>
            <a:ext cx="5105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54413" y="18288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29650" y="4786313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43275" y="1370013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554413" y="2819400"/>
            <a:ext cx="2084387" cy="2273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886200" y="45815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33800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83063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9938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97450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38775" y="50657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84513" y="44132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68638" y="39512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68638" y="34956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3238" y="30543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65463" y="25828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4" name="Oval 23"/>
          <p:cNvSpPr/>
          <p:nvPr/>
        </p:nvSpPr>
        <p:spPr>
          <a:xfrm>
            <a:off x="4344988" y="40973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43450" y="36401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59375" y="3198813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81650" y="27400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9738" y="1736725"/>
            <a:ext cx="436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ও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অক্ষের দিকে ক্ষুদ্র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 ঘর=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2400">
                <a:latin typeface="NikoshBAN" pitchFamily="2" charset="0"/>
                <a:cs typeface="NikoshBAN" pitchFamily="2" charset="0"/>
              </a:rPr>
              <a:t> একক 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700" y="398463"/>
            <a:ext cx="3962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4539" name="Group 27"/>
          <p:cNvGrpSpPr>
            <a:grpSpLocks/>
          </p:cNvGrpSpPr>
          <p:nvPr/>
        </p:nvGrpSpPr>
        <p:grpSpPr bwMode="auto">
          <a:xfrm rot="-5400000">
            <a:off x="2321718" y="3656807"/>
            <a:ext cx="1230313" cy="584200"/>
            <a:chOff x="4529045" y="5330533"/>
            <a:chExt cx="1230785" cy="672392"/>
          </a:xfrm>
        </p:grpSpPr>
        <p:sp>
          <p:nvSpPr>
            <p:cNvPr id="74783" name="TextBox 8"/>
            <p:cNvSpPr txBox="1">
              <a:spLocks noChangeArrowheads="1"/>
            </p:cNvSpPr>
            <p:nvPr/>
          </p:nvSpPr>
          <p:spPr bwMode="auto">
            <a:xfrm>
              <a:off x="4529045" y="5330533"/>
              <a:ext cx="801782" cy="67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IN" altLang="en-US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IN" altLang="en-US" sz="320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3200">
                  <a:latin typeface="SutonnyMJ" pitchFamily="2" charset="0"/>
                </a:rPr>
                <a:t>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203992" y="5663075"/>
              <a:ext cx="53678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540" name="Group 30"/>
          <p:cNvGrpSpPr>
            <a:grpSpLocks/>
          </p:cNvGrpSpPr>
          <p:nvPr/>
        </p:nvGrpSpPr>
        <p:grpSpPr bwMode="auto">
          <a:xfrm>
            <a:off x="4681538" y="5473700"/>
            <a:ext cx="1189037" cy="522288"/>
            <a:chOff x="4529044" y="5374341"/>
            <a:chExt cx="1189130" cy="523220"/>
          </a:xfrm>
        </p:grpSpPr>
        <p:sp>
          <p:nvSpPr>
            <p:cNvPr id="74781" name="TextBox 31"/>
            <p:cNvSpPr txBox="1">
              <a:spLocks noChangeArrowheads="1"/>
            </p:cNvSpPr>
            <p:nvPr/>
          </p:nvSpPr>
          <p:spPr bwMode="auto">
            <a:xfrm>
              <a:off x="4529044" y="5374341"/>
              <a:ext cx="8017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NikoshBAN" pitchFamily="2" charset="0"/>
                  <a:cs typeface="NikoshBAN" pitchFamily="2" charset="0"/>
                </a:rPr>
                <a:t>দূরত্ব</a:t>
              </a:r>
              <a:r>
                <a:rPr lang="en-US" altLang="en-US">
                  <a:latin typeface="SutonnyMJ" pitchFamily="2" charset="0"/>
                </a:rPr>
                <a:t> 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181557" y="5647878"/>
              <a:ext cx="53661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64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12" grpId="0"/>
      <p:bldP spid="14" grpId="0"/>
      <p:bldP spid="2" grpId="0" animBg="1"/>
      <p:bldP spid="3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01725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092200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4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3850" y="-49213"/>
            <a:ext cx="6054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61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2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3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64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65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66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67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2768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769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2770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2771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2772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2773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2774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9638" y="3201988"/>
            <a:ext cx="4406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76" name="TextBox 6"/>
          <p:cNvSpPr txBox="1">
            <a:spLocks noChangeArrowheads="1"/>
          </p:cNvSpPr>
          <p:nvPr/>
        </p:nvSpPr>
        <p:spPr bwMode="auto">
          <a:xfrm>
            <a:off x="2640013" y="622300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দূরত্ব</a:t>
            </a:r>
            <a:endParaRPr lang="en-US" altLang="en-US" sz="32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651510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778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latin typeface="SutonnyMJ" pitchFamily="2" charset="0"/>
              </a:rPr>
              <a:t> </a:t>
            </a:r>
            <a:endParaRPr lang="en-US" altLang="en-US" sz="3200"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63257" y="3768725"/>
            <a:ext cx="1964111" cy="528991"/>
          </a:xfrm>
          <a:prstGeom prst="rect">
            <a:avLst/>
          </a:prstGeom>
          <a:blipFill>
            <a:blip r:embed="rId6"/>
            <a:stretch>
              <a:fillRect l="-10870" t="-6897" b="-3563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76888" y="5072904"/>
            <a:ext cx="2718317" cy="43088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6" name="TextBox 5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73003" y="4298425"/>
            <a:ext cx="1966820" cy="70134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70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95937 0.00092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60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55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3170238" y="5053013"/>
            <a:ext cx="935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68700" y="5092700"/>
            <a:ext cx="5105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54413" y="18288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29650" y="4786313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43275" y="1370013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554413" y="2819400"/>
            <a:ext cx="2084387" cy="2273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886200" y="45815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33800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83063" y="5078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9938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97450" y="50927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38775" y="50657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84513" y="44132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68638" y="39512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68638" y="34956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3238" y="30543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65463" y="25828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4" name="Oval 23"/>
          <p:cNvSpPr/>
          <p:nvPr/>
        </p:nvSpPr>
        <p:spPr>
          <a:xfrm>
            <a:off x="4344988" y="40973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43450" y="3640138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59375" y="3198813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81650" y="2740025"/>
            <a:ext cx="123825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9738" y="1736725"/>
            <a:ext cx="436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অক্ষের দিকে ক্ষুদ্র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ঘর=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2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একক 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8563" y="344488"/>
            <a:ext cx="3962400" cy="64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4539" name="Group 27"/>
          <p:cNvGrpSpPr>
            <a:grpSpLocks/>
          </p:cNvGrpSpPr>
          <p:nvPr/>
        </p:nvGrpSpPr>
        <p:grpSpPr bwMode="auto">
          <a:xfrm rot="-5400000">
            <a:off x="2321718" y="3656807"/>
            <a:ext cx="1230313" cy="584200"/>
            <a:chOff x="4529045" y="5330533"/>
            <a:chExt cx="1230785" cy="672392"/>
          </a:xfrm>
        </p:grpSpPr>
        <p:sp>
          <p:nvSpPr>
            <p:cNvPr id="77855" name="TextBox 8"/>
            <p:cNvSpPr txBox="1">
              <a:spLocks noChangeArrowheads="1"/>
            </p:cNvSpPr>
            <p:nvPr/>
          </p:nvSpPr>
          <p:spPr bwMode="auto">
            <a:xfrm>
              <a:off x="4529045" y="5330533"/>
              <a:ext cx="801782" cy="67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IN" altLang="en-US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IN" altLang="en-US" sz="320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3200">
                  <a:solidFill>
                    <a:srgbClr val="000000"/>
                  </a:solidFill>
                  <a:latin typeface="SutonnyMJ" pitchFamily="2" charset="0"/>
                </a:rPr>
                <a:t>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203992" y="5663075"/>
              <a:ext cx="53678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540" name="Group 30"/>
          <p:cNvGrpSpPr>
            <a:grpSpLocks/>
          </p:cNvGrpSpPr>
          <p:nvPr/>
        </p:nvGrpSpPr>
        <p:grpSpPr bwMode="auto">
          <a:xfrm>
            <a:off x="4681538" y="5473700"/>
            <a:ext cx="1189037" cy="522288"/>
            <a:chOff x="4529044" y="5374341"/>
            <a:chExt cx="1189130" cy="523220"/>
          </a:xfrm>
        </p:grpSpPr>
        <p:sp>
          <p:nvSpPr>
            <p:cNvPr id="77853" name="TextBox 31"/>
            <p:cNvSpPr txBox="1">
              <a:spLocks noChangeArrowheads="1"/>
            </p:cNvSpPr>
            <p:nvPr/>
          </p:nvSpPr>
          <p:spPr bwMode="auto">
            <a:xfrm>
              <a:off x="4529044" y="5374341"/>
              <a:ext cx="8017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IN" altLang="en-US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বেগ</a:t>
              </a:r>
              <a:r>
                <a:rPr lang="en-US" altLang="en-US">
                  <a:solidFill>
                    <a:srgbClr val="000000"/>
                  </a:solidFill>
                  <a:latin typeface="SutonnyMJ" pitchFamily="2" charset="0"/>
                </a:rPr>
                <a:t> 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181557" y="5647878"/>
              <a:ext cx="53661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15887" y="1219200"/>
          <a:ext cx="2359027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0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60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t(s)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stretch>
                        <a:fillRect l="-86124" t="-5806" r="-2392" b="-388387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8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12" grpId="0"/>
      <p:bldP spid="14" grpId="0"/>
      <p:bldP spid="2" grpId="0" animBg="1"/>
      <p:bldP spid="3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1112838"/>
            <a:ext cx="884872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6850" y="1239838"/>
          <a:ext cx="8848730" cy="6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8487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15m/s</a:t>
                      </a:r>
                    </a:p>
                    <a:p>
                      <a:endParaRPr lang="en-US" sz="1800" dirty="0"/>
                    </a:p>
                  </a:txBody>
                  <a:tcPr marL="91441" marR="91441" marT="45564" marB="4556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</a:t>
                      </a:r>
                      <a:endParaRPr lang="en-US" sz="1800" dirty="0"/>
                    </a:p>
                  </a:txBody>
                  <a:tcPr marL="91441" marR="91441" marT="45564" marB="4556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586788" y="2114550"/>
            <a:ext cx="536575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0S </a:t>
            </a:r>
          </a:p>
        </p:txBody>
      </p:sp>
      <p:sp>
        <p:nvSpPr>
          <p:cNvPr id="9" name="Oval 8"/>
          <p:cNvSpPr/>
          <p:nvPr/>
        </p:nvSpPr>
        <p:spPr>
          <a:xfrm>
            <a:off x="6913563" y="203358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15S</a:t>
            </a:r>
          </a:p>
        </p:txBody>
      </p:sp>
      <p:sp>
        <p:nvSpPr>
          <p:cNvPr id="12" name="Oval 11"/>
          <p:cNvSpPr/>
          <p:nvPr/>
        </p:nvSpPr>
        <p:spPr>
          <a:xfrm>
            <a:off x="5124450" y="2103438"/>
            <a:ext cx="774700" cy="661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25 S</a:t>
            </a:r>
          </a:p>
        </p:txBody>
      </p:sp>
      <p:sp>
        <p:nvSpPr>
          <p:cNvPr id="13" name="Oval 12"/>
          <p:cNvSpPr/>
          <p:nvPr/>
        </p:nvSpPr>
        <p:spPr>
          <a:xfrm>
            <a:off x="3386138" y="2170113"/>
            <a:ext cx="774700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35 S</a:t>
            </a:r>
          </a:p>
        </p:txBody>
      </p:sp>
      <p:sp>
        <p:nvSpPr>
          <p:cNvPr id="14" name="Oval 13"/>
          <p:cNvSpPr/>
          <p:nvPr/>
        </p:nvSpPr>
        <p:spPr>
          <a:xfrm>
            <a:off x="1633538" y="2089150"/>
            <a:ext cx="635000" cy="62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45 S</a:t>
            </a:r>
          </a:p>
        </p:txBody>
      </p:sp>
      <p:sp>
        <p:nvSpPr>
          <p:cNvPr id="15" name="Oval 14"/>
          <p:cNvSpPr/>
          <p:nvPr/>
        </p:nvSpPr>
        <p:spPr>
          <a:xfrm>
            <a:off x="-11113" y="2112963"/>
            <a:ext cx="774701" cy="660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50 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315200" y="514350"/>
            <a:ext cx="16811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73925" y="1128713"/>
            <a:ext cx="15875" cy="93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60563" y="1123950"/>
            <a:ext cx="11112" cy="966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7450" y="1135063"/>
            <a:ext cx="28575" cy="1023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3863" y="1123950"/>
            <a:ext cx="22225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037638" y="1108075"/>
            <a:ext cx="31750" cy="1074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2088" y="1119188"/>
            <a:ext cx="4762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816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1984" r="5544" b="26624"/>
          <a:stretch>
            <a:fillRect/>
          </a:stretch>
        </p:blipFill>
        <p:spPr bwMode="auto">
          <a:xfrm>
            <a:off x="7289800" y="971550"/>
            <a:ext cx="15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7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>
            <a:fillRect/>
          </a:stretch>
        </p:blipFill>
        <p:spPr bwMode="auto">
          <a:xfrm>
            <a:off x="1778000" y="3181350"/>
            <a:ext cx="287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771650" y="5826125"/>
            <a:ext cx="3321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885950" y="3021013"/>
            <a:ext cx="11113" cy="300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49438" y="3194050"/>
            <a:ext cx="2660650" cy="2671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35188" y="5568950"/>
            <a:ext cx="12700" cy="276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73250" y="5575300"/>
            <a:ext cx="295275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70238" y="4541838"/>
            <a:ext cx="39687" cy="1323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863725" y="4514850"/>
            <a:ext cx="1295400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14750" y="3987800"/>
            <a:ext cx="4763" cy="1901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871663" y="3987800"/>
            <a:ext cx="1843087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243388" y="3475038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911350" y="3457575"/>
            <a:ext cx="2332038" cy="41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787525" y="5756275"/>
            <a:ext cx="192088" cy="147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488" y="-36513"/>
            <a:ext cx="65627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বনাম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849438" y="5041900"/>
            <a:ext cx="808037" cy="30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43188" y="5045075"/>
            <a:ext cx="4762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33" name="TextBox 5"/>
          <p:cNvSpPr txBox="1">
            <a:spLocks noChangeArrowheads="1"/>
          </p:cNvSpPr>
          <p:nvPr/>
        </p:nvSpPr>
        <p:spPr bwMode="auto">
          <a:xfrm>
            <a:off x="2416175" y="5870575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34" name="TextBox 36"/>
          <p:cNvSpPr txBox="1">
            <a:spLocks noChangeArrowheads="1"/>
          </p:cNvSpPr>
          <p:nvPr/>
        </p:nvSpPr>
        <p:spPr bwMode="auto">
          <a:xfrm>
            <a:off x="1924050" y="59372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35" name="TextBox 37"/>
          <p:cNvSpPr txBox="1">
            <a:spLocks noChangeArrowheads="1"/>
          </p:cNvSpPr>
          <p:nvPr/>
        </p:nvSpPr>
        <p:spPr bwMode="auto">
          <a:xfrm>
            <a:off x="2941638" y="587057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36" name="TextBox 38"/>
          <p:cNvSpPr txBox="1">
            <a:spLocks noChangeArrowheads="1"/>
          </p:cNvSpPr>
          <p:nvPr/>
        </p:nvSpPr>
        <p:spPr bwMode="auto">
          <a:xfrm>
            <a:off x="3475038" y="58896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37" name="TextBox 40"/>
          <p:cNvSpPr txBox="1">
            <a:spLocks noChangeArrowheads="1"/>
          </p:cNvSpPr>
          <p:nvPr/>
        </p:nvSpPr>
        <p:spPr bwMode="auto">
          <a:xfrm>
            <a:off x="4002088" y="586740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38" name="TextBox 41"/>
          <p:cNvSpPr txBox="1">
            <a:spLocks noChangeArrowheads="1"/>
          </p:cNvSpPr>
          <p:nvPr/>
        </p:nvSpPr>
        <p:spPr bwMode="auto">
          <a:xfrm>
            <a:off x="4367213" y="5878513"/>
            <a:ext cx="60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39" name="TextBox 42"/>
          <p:cNvSpPr txBox="1">
            <a:spLocks noChangeArrowheads="1"/>
          </p:cNvSpPr>
          <p:nvPr/>
        </p:nvSpPr>
        <p:spPr bwMode="auto">
          <a:xfrm>
            <a:off x="1509713" y="53530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5840" name="TextBox 43"/>
          <p:cNvSpPr txBox="1">
            <a:spLocks noChangeArrowheads="1"/>
          </p:cNvSpPr>
          <p:nvPr/>
        </p:nvSpPr>
        <p:spPr bwMode="auto">
          <a:xfrm>
            <a:off x="1368425" y="48101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5841" name="TextBox 44"/>
          <p:cNvSpPr txBox="1">
            <a:spLocks noChangeArrowheads="1"/>
          </p:cNvSpPr>
          <p:nvPr/>
        </p:nvSpPr>
        <p:spPr bwMode="auto">
          <a:xfrm>
            <a:off x="1384300" y="4276725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75842" name="TextBox 45"/>
          <p:cNvSpPr txBox="1">
            <a:spLocks noChangeArrowheads="1"/>
          </p:cNvSpPr>
          <p:nvPr/>
        </p:nvSpPr>
        <p:spPr bwMode="auto">
          <a:xfrm>
            <a:off x="1379538" y="37687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5843" name="TextBox 46"/>
          <p:cNvSpPr txBox="1">
            <a:spLocks noChangeArrowheads="1"/>
          </p:cNvSpPr>
          <p:nvPr/>
        </p:nvSpPr>
        <p:spPr bwMode="auto">
          <a:xfrm>
            <a:off x="1355725" y="3248025"/>
            <a:ext cx="59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75844" name="TextBox 47"/>
          <p:cNvSpPr txBox="1">
            <a:spLocks noChangeArrowheads="1"/>
          </p:cNvSpPr>
          <p:nvPr/>
        </p:nvSpPr>
        <p:spPr bwMode="auto">
          <a:xfrm>
            <a:off x="1357313" y="2957513"/>
            <a:ext cx="59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5845" name="TextBox 22"/>
          <p:cNvSpPr txBox="1">
            <a:spLocks noChangeArrowheads="1"/>
          </p:cNvSpPr>
          <p:nvPr/>
        </p:nvSpPr>
        <p:spPr bwMode="auto">
          <a:xfrm>
            <a:off x="4948238" y="5553075"/>
            <a:ext cx="35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5846" name="TextBox 28"/>
          <p:cNvSpPr txBox="1">
            <a:spLocks noChangeArrowheads="1"/>
          </p:cNvSpPr>
          <p:nvPr/>
        </p:nvSpPr>
        <p:spPr bwMode="auto">
          <a:xfrm>
            <a:off x="1566863" y="2684463"/>
            <a:ext cx="46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1538" y="3081338"/>
            <a:ext cx="4406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একঘর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48" name="TextBox 6"/>
          <p:cNvSpPr txBox="1">
            <a:spLocks noChangeArrowheads="1"/>
          </p:cNvSpPr>
          <p:nvPr/>
        </p:nvSpPr>
        <p:spPr bwMode="auto">
          <a:xfrm>
            <a:off x="2640013" y="6153150"/>
            <a:ext cx="77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বেগ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27388" y="6445250"/>
            <a:ext cx="5461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850" name="TextBox 10"/>
          <p:cNvSpPr txBox="1">
            <a:spLocks noChangeArrowheads="1"/>
          </p:cNvSpPr>
          <p:nvPr/>
        </p:nvSpPr>
        <p:spPr bwMode="auto">
          <a:xfrm rot="-5400000">
            <a:off x="788987" y="4911726"/>
            <a:ext cx="82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altLang="en-US" sz="3200">
                <a:solidFill>
                  <a:srgbClr val="000000"/>
                </a:solidFill>
                <a:latin typeface="SutonnyMJ" pitchFamily="2" charset="0"/>
              </a:rPr>
              <a:t> </a:t>
            </a:r>
            <a:endParaRPr lang="en-US" altLang="en-US" sz="3200">
              <a:solidFill>
                <a:srgbClr val="000000"/>
              </a:solidFill>
              <a:latin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03325" y="4429125"/>
            <a:ext cx="0" cy="454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3635789"/>
            <a:ext cx="1834541" cy="600164"/>
          </a:xfrm>
          <a:prstGeom prst="rect">
            <a:avLst/>
          </a:prstGeom>
          <a:blipFill>
            <a:blip r:embed="rId6"/>
            <a:stretch>
              <a:fillRect l="-8638" b="-111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129" y="4326873"/>
            <a:ext cx="1970091" cy="70134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1562" y="5203825"/>
            <a:ext cx="2204001" cy="43088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19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95937 0.00092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78 L 0.29323 -0.3912 " pathEditMode="fixed" rAng="0" ptsTypes="AA">
                                      <p:cBhvr>
                                        <p:cTn id="60" dur="1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94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3" grpId="0" animBg="1"/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>
          <a:blip xmlns:r="http://schemas.openxmlformats.org/officeDocument/2006/relationships" r:embed="rId1"/>
          <a:stretch>
            <a:fillRect b="-1245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2703</TotalTime>
  <Words>420</Words>
  <Application>Microsoft Office PowerPoint</Application>
  <PresentationFormat>On-screen Show (4:3)</PresentationFormat>
  <Paragraphs>239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Office Theme</vt:lpstr>
      <vt:lpstr>2_Organic</vt:lpstr>
      <vt:lpstr>1_Aspect</vt:lpstr>
      <vt:lpstr>Organic</vt:lpstr>
      <vt:lpstr>5_Office Theme</vt:lpstr>
      <vt:lpstr>2_Office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w`¦Zxq Aa¨vq MwZ (MOTION)</dc:title>
  <dc:creator>bijoy</dc:creator>
  <cp:lastModifiedBy>user</cp:lastModifiedBy>
  <cp:revision>521</cp:revision>
  <dcterms:created xsi:type="dcterms:W3CDTF">2013-01-23T16:25:14Z</dcterms:created>
  <dcterms:modified xsi:type="dcterms:W3CDTF">2020-11-07T14:40:59Z</dcterms:modified>
</cp:coreProperties>
</file>