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0" r:id="rId3"/>
    <p:sldId id="277" r:id="rId4"/>
    <p:sldId id="283" r:id="rId5"/>
    <p:sldId id="259" r:id="rId6"/>
    <p:sldId id="281" r:id="rId7"/>
    <p:sldId id="271" r:id="rId8"/>
    <p:sldId id="260" r:id="rId9"/>
    <p:sldId id="278" r:id="rId10"/>
    <p:sldId id="279" r:id="rId11"/>
    <p:sldId id="262" r:id="rId12"/>
    <p:sldId id="263" r:id="rId13"/>
    <p:sldId id="272" r:id="rId14"/>
    <p:sldId id="284" r:id="rId15"/>
    <p:sldId id="264" r:id="rId16"/>
    <p:sldId id="282" r:id="rId17"/>
    <p:sldId id="270" r:id="rId18"/>
    <p:sldId id="268" r:id="rId19"/>
    <p:sldId id="266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59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8BB4259-D966-4DED-A451-9009E5CB405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fif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2"/>
            <a:ext cx="7772400" cy="277090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"/>
            <a:ext cx="9144000" cy="37060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9144000" cy="423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35846"/>
            <a:ext cx="84582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b="1" dirty="0" smtClean="0">
                <a:solidFill>
                  <a:srgbClr val="92D050"/>
                </a:solidFill>
                <a:latin typeface="RinkiyMJ" pitchFamily="2" charset="0"/>
              </a:rPr>
              <a:t>    01 </a:t>
            </a:r>
            <a:r>
              <a:rPr lang="en-US" sz="4000" b="1" dirty="0">
                <a:solidFill>
                  <a:srgbClr val="92D050"/>
                </a:solidFill>
                <a:latin typeface="RinkiyMJ" pitchFamily="2" charset="0"/>
              </a:rPr>
              <a:t>|	  </a:t>
            </a:r>
            <a:r>
              <a:rPr lang="en-US" sz="4000" b="1" dirty="0" smtClean="0">
                <a:solidFill>
                  <a:srgbClr val="92D050"/>
                </a:solidFill>
                <a:latin typeface="RinkiyMJ" pitchFamily="2" charset="0"/>
              </a:rPr>
              <a:t>W. †</a:t>
            </a:r>
            <a:r>
              <a:rPr lang="en-US" sz="4000" b="1" dirty="0" err="1" smtClean="0">
                <a:solidFill>
                  <a:srgbClr val="92D050"/>
                </a:solidFill>
                <a:latin typeface="RinkiyMJ" pitchFamily="2" charset="0"/>
              </a:rPr>
              <a:t>d«wWK</a:t>
            </a:r>
            <a:r>
              <a:rPr lang="en-US" sz="4000" b="1" dirty="0">
                <a:solidFill>
                  <a:srgbClr val="92D050"/>
                </a:solidFill>
                <a:latin typeface="RinkiyMJ" pitchFamily="2" charset="0"/>
              </a:rPr>
              <a:t> </a:t>
            </a:r>
            <a:r>
              <a:rPr lang="en-US" sz="4000" b="1" dirty="0" smtClean="0">
                <a:solidFill>
                  <a:srgbClr val="92D050"/>
                </a:solidFill>
                <a:latin typeface="RinkiyMJ" pitchFamily="2" charset="0"/>
              </a:rPr>
              <a:t>†</a:t>
            </a:r>
            <a:r>
              <a:rPr lang="en-US" sz="4000" b="1" dirty="0" err="1" smtClean="0">
                <a:solidFill>
                  <a:srgbClr val="92D050"/>
                </a:solidFill>
                <a:latin typeface="RinkiyMJ" pitchFamily="2" charset="0"/>
              </a:rPr>
              <a:t>Kvb</a:t>
            </a:r>
            <a:r>
              <a:rPr lang="en-US" sz="4000" b="1" dirty="0">
                <a:solidFill>
                  <a:srgbClr val="92D050"/>
                </a:solidFill>
                <a:latin typeface="RinkiyMJ" pitchFamily="2" charset="0"/>
              </a:rPr>
              <a:t> </a:t>
            </a:r>
            <a:r>
              <a:rPr lang="en-US" sz="4000" b="1" dirty="0" smtClean="0">
                <a:solidFill>
                  <a:srgbClr val="92D050"/>
                </a:solidFill>
                <a:latin typeface="RinkiyMJ" pitchFamily="2" charset="0"/>
              </a:rPr>
              <a:t>†`‡</a:t>
            </a:r>
            <a:r>
              <a:rPr lang="en-US" sz="4000" b="1" dirty="0" err="1" smtClean="0">
                <a:solidFill>
                  <a:srgbClr val="92D050"/>
                </a:solidFill>
                <a:latin typeface="RinkiyMJ" pitchFamily="2" charset="0"/>
              </a:rPr>
              <a:t>ki</a:t>
            </a:r>
            <a:r>
              <a:rPr lang="en-US" sz="4000" b="1" dirty="0" smtClean="0">
                <a:solidFill>
                  <a:srgbClr val="92D05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  <a:latin typeface="RinkiyMJ" pitchFamily="2" charset="0"/>
              </a:rPr>
              <a:t>bvMwiK</a:t>
            </a:r>
            <a:r>
              <a:rPr lang="en-US" sz="4000" b="1" dirty="0" smtClean="0">
                <a:solidFill>
                  <a:srgbClr val="92D050"/>
                </a:solidFill>
                <a:latin typeface="RinkiyMJ" pitchFamily="2" charset="0"/>
              </a:rPr>
              <a:t>?</a:t>
            </a:r>
            <a:r>
              <a:rPr lang="en-US" sz="4000" b="1" dirty="0">
                <a:solidFill>
                  <a:srgbClr val="92D050"/>
                </a:solidFill>
                <a:latin typeface="RinkiyMJ" pitchFamily="2" charset="0"/>
              </a:rPr>
              <a:t>	</a:t>
            </a:r>
            <a:r>
              <a:rPr lang="en-US" sz="3600" b="1" dirty="0">
                <a:latin typeface="RinkiyMJ" pitchFamily="2" charset="0"/>
              </a:rPr>
              <a:t>				</a:t>
            </a:r>
          </a:p>
          <a:p>
            <a:pPr lvl="1"/>
            <a:r>
              <a:rPr lang="en-US" sz="3600" b="1" dirty="0">
                <a:latin typeface="RinkiyMJ" pitchFamily="2" charset="0"/>
              </a:rPr>
              <a:t>    </a:t>
            </a:r>
            <a:r>
              <a:rPr lang="en-US" sz="3600" b="1" dirty="0">
                <a:solidFill>
                  <a:srgbClr val="C00000"/>
                </a:solidFill>
                <a:latin typeface="RinkiyMJ" pitchFamily="2" charset="0"/>
              </a:rPr>
              <a:t>02 |   </a:t>
            </a:r>
            <a:r>
              <a:rPr lang="en-US" sz="3600" b="1" dirty="0" err="1">
                <a:solidFill>
                  <a:srgbClr val="C00000"/>
                </a:solidFill>
                <a:latin typeface="RinkiyMJ" pitchFamily="2" charset="0"/>
              </a:rPr>
              <a:t>cÖv_wgK</a:t>
            </a:r>
            <a:r>
              <a:rPr lang="en-US" sz="3600" b="1" dirty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RinkiyMJ" pitchFamily="2" charset="0"/>
              </a:rPr>
              <a:t>wPwKrmv</a:t>
            </a:r>
            <a:r>
              <a:rPr lang="en-US" sz="3600" b="1" dirty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RinkiyMJ" pitchFamily="2" charset="0"/>
              </a:rPr>
              <a:t>ej‡Z</a:t>
            </a:r>
            <a:r>
              <a:rPr lang="en-US" sz="3600" b="1" dirty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RinkiyMJ" pitchFamily="2" charset="0"/>
              </a:rPr>
              <a:t>Kx</a:t>
            </a:r>
            <a:r>
              <a:rPr lang="en-US" sz="3600" b="1" dirty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RinkiyMJ" pitchFamily="2" charset="0"/>
              </a:rPr>
              <a:t>eyS</a:t>
            </a:r>
            <a:r>
              <a:rPr lang="en-US" sz="3600" b="1" dirty="0">
                <a:solidFill>
                  <a:srgbClr val="C00000"/>
                </a:solidFill>
                <a:latin typeface="RinkiyMJ" pitchFamily="2" charset="0"/>
              </a:rPr>
              <a:t>?</a:t>
            </a:r>
          </a:p>
          <a:p>
            <a:r>
              <a:rPr lang="en-US" sz="3600" b="1" dirty="0">
                <a:latin typeface="RinkiyMJ" pitchFamily="2" charset="0"/>
              </a:rPr>
              <a:t>		</a:t>
            </a:r>
          </a:p>
          <a:p>
            <a:r>
              <a:rPr lang="en-US" sz="3600" b="1" dirty="0">
                <a:latin typeface="RinkiyMJ" pitchFamily="2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latin typeface="RinkiyMJ" pitchFamily="2" charset="0"/>
              </a:rPr>
              <a:t>03 |	 </a:t>
            </a:r>
            <a:r>
              <a:rPr lang="en-US" sz="3600" b="1" dirty="0" err="1">
                <a:solidFill>
                  <a:srgbClr val="0070C0"/>
                </a:solidFill>
                <a:latin typeface="RinkiyMJ" pitchFamily="2" charset="0"/>
              </a:rPr>
              <a:t>Avwd‡di</a:t>
            </a:r>
            <a:r>
              <a:rPr lang="en-US" sz="3600" b="1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RinkiyMJ" pitchFamily="2" charset="0"/>
              </a:rPr>
              <a:t>evev</a:t>
            </a:r>
            <a:r>
              <a:rPr lang="en-US" sz="3600" b="1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RinkiyMJ" pitchFamily="2" charset="0"/>
              </a:rPr>
              <a:t>¯^v¯’¨‡</a:t>
            </a:r>
            <a:r>
              <a:rPr lang="en-US" sz="3600" b="1" dirty="0" err="1" smtClean="0">
                <a:solidFill>
                  <a:srgbClr val="0070C0"/>
                </a:solidFill>
                <a:latin typeface="RinkiyMJ" pitchFamily="2" charset="0"/>
              </a:rPr>
              <a:t>mev</a:t>
            </a:r>
            <a:r>
              <a:rPr lang="en-US" sz="3600" b="1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RinkiyMJ" pitchFamily="2" charset="0"/>
              </a:rPr>
              <a:t>wK¬wb‡K</a:t>
            </a:r>
            <a:r>
              <a:rPr lang="en-US" sz="3600" b="1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RinkiyMJ" pitchFamily="2" charset="0"/>
              </a:rPr>
              <a:t>†</a:t>
            </a:r>
            <a:r>
              <a:rPr lang="en-US" sz="3600" b="1" dirty="0" err="1" smtClean="0">
                <a:solidFill>
                  <a:srgbClr val="0070C0"/>
                </a:solidFill>
                <a:latin typeface="RinkiyMJ" pitchFamily="2" charset="0"/>
              </a:rPr>
              <a:t>bIqvi</a:t>
            </a:r>
            <a:r>
              <a:rPr lang="en-US" sz="3600" b="1" dirty="0" smtClean="0">
                <a:solidFill>
                  <a:srgbClr val="0070C0"/>
                </a:solidFill>
                <a:latin typeface="RinkiyMJ" pitchFamily="2" charset="0"/>
              </a:rPr>
              <a:t> 			c~‡e© </a:t>
            </a:r>
            <a:r>
              <a:rPr lang="en-US" sz="3600" b="1" dirty="0" err="1" smtClean="0">
                <a:solidFill>
                  <a:srgbClr val="0070C0"/>
                </a:solidFill>
                <a:latin typeface="RinkiyMJ" pitchFamily="2" charset="0"/>
              </a:rPr>
              <a:t>Kx</a:t>
            </a:r>
            <a:r>
              <a:rPr lang="en-US" sz="3600" b="1" dirty="0" smtClean="0">
                <a:solidFill>
                  <a:srgbClr val="0070C0"/>
                </a:solidFill>
                <a:latin typeface="RinkiyMJ" pitchFamily="2" charset="0"/>
              </a:rPr>
              <a:t>  </a:t>
            </a:r>
            <a:r>
              <a:rPr lang="en-US" sz="3600" b="1" dirty="0" err="1">
                <a:solidFill>
                  <a:srgbClr val="0070C0"/>
                </a:solidFill>
                <a:latin typeface="RinkiyMJ" pitchFamily="2" charset="0"/>
              </a:rPr>
              <a:t>K‡iwQj</a:t>
            </a:r>
            <a:r>
              <a:rPr lang="en-US" sz="3600" b="1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RinkiyMJ" pitchFamily="2" charset="0"/>
              </a:rPr>
              <a:t>Zv</a:t>
            </a:r>
            <a:r>
              <a:rPr lang="en-US" sz="3600" b="1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RinkiyMJ" pitchFamily="2" charset="0"/>
              </a:rPr>
              <a:t>eb©bv</a:t>
            </a:r>
            <a:r>
              <a:rPr lang="en-US" sz="3600" b="1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RinkiyMJ" pitchFamily="2" charset="0"/>
              </a:rPr>
              <a:t>Ki ? </a:t>
            </a:r>
          </a:p>
          <a:p>
            <a:r>
              <a:rPr lang="en-US" sz="3600" b="1" dirty="0">
                <a:solidFill>
                  <a:srgbClr val="0070C0"/>
                </a:solidFill>
                <a:latin typeface="RinkiyMJ" pitchFamily="2" charset="0"/>
              </a:rPr>
              <a:t>	</a:t>
            </a:r>
            <a:endParaRPr lang="en-US" sz="3600" b="1" dirty="0" smtClean="0">
              <a:solidFill>
                <a:srgbClr val="0070C0"/>
              </a:solidFill>
              <a:latin typeface="RinkiyMJ" pitchFamily="2" charset="0"/>
            </a:endParaRPr>
          </a:p>
          <a:p>
            <a:r>
              <a:rPr lang="en-US" sz="3600" b="1" dirty="0">
                <a:latin typeface="RinkiyMJ" pitchFamily="2" charset="0"/>
              </a:rPr>
              <a:t>	</a:t>
            </a:r>
            <a:r>
              <a:rPr lang="en-US" sz="3600" b="1" dirty="0" smtClean="0">
                <a:latin typeface="RinkiyMJ" pitchFamily="2" charset="0"/>
              </a:rPr>
              <a:t>04 </a:t>
            </a:r>
            <a:r>
              <a:rPr lang="en-US" sz="3600" b="1" dirty="0">
                <a:latin typeface="RinkiyMJ" pitchFamily="2" charset="0"/>
              </a:rPr>
              <a:t>| 	</a:t>
            </a:r>
            <a:r>
              <a:rPr lang="en-US" sz="3600" b="1" dirty="0" err="1">
                <a:latin typeface="RinkiyMJ" pitchFamily="2" charset="0"/>
              </a:rPr>
              <a:t>cÖv_wgK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err="1">
                <a:latin typeface="RinkiyMJ" pitchFamily="2" charset="0"/>
              </a:rPr>
              <a:t>wPwKrmv</a:t>
            </a:r>
            <a:r>
              <a:rPr lang="en-US" sz="3600" b="1" dirty="0">
                <a:latin typeface="RinkiyMJ" pitchFamily="2" charset="0"/>
              </a:rPr>
              <a:t> †</a:t>
            </a:r>
            <a:r>
              <a:rPr lang="en-US" sz="3600" b="1" dirty="0" err="1">
                <a:latin typeface="RinkiyMJ" pitchFamily="2" charset="0"/>
              </a:rPr>
              <a:t>k‡l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err="1">
                <a:latin typeface="RinkiyMJ" pitchFamily="2" charset="0"/>
              </a:rPr>
              <a:t>Rvwid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err="1">
                <a:latin typeface="RinkiyMJ" pitchFamily="2" charset="0"/>
              </a:rPr>
              <a:t>nvmcvZv‡j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smtClean="0">
                <a:latin typeface="RinkiyMJ" pitchFamily="2" charset="0"/>
              </a:rPr>
              <a:t>  			</a:t>
            </a:r>
            <a:r>
              <a:rPr lang="en-US" sz="3600" b="1" dirty="0" err="1" smtClean="0">
                <a:latin typeface="RinkiyMJ" pitchFamily="2" charset="0"/>
              </a:rPr>
              <a:t>cvVv‡bv</a:t>
            </a:r>
            <a:r>
              <a:rPr lang="en-US" sz="3600" b="1" dirty="0" smtClean="0">
                <a:latin typeface="RinkiyMJ" pitchFamily="2" charset="0"/>
              </a:rPr>
              <a:t>  </a:t>
            </a:r>
            <a:r>
              <a:rPr lang="en-US" sz="3600" b="1" dirty="0" err="1">
                <a:latin typeface="RinkiyMJ" pitchFamily="2" charset="0"/>
              </a:rPr>
              <a:t>wK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err="1">
                <a:latin typeface="RinkiyMJ" pitchFamily="2" charset="0"/>
              </a:rPr>
              <a:t>wVK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err="1">
                <a:latin typeface="RinkiyMJ" pitchFamily="2" charset="0"/>
              </a:rPr>
              <a:t>n‡q‡Q</a:t>
            </a:r>
            <a:r>
              <a:rPr lang="en-US" sz="3600" b="1" dirty="0">
                <a:latin typeface="RinkiyMJ" pitchFamily="2" charset="0"/>
              </a:rPr>
              <a:t> †</a:t>
            </a:r>
            <a:r>
              <a:rPr lang="en-US" sz="3600" b="1" dirty="0" err="1">
                <a:latin typeface="RinkiyMJ" pitchFamily="2" charset="0"/>
              </a:rPr>
              <a:t>Zvgvi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err="1">
                <a:latin typeface="RinkiyMJ" pitchFamily="2" charset="0"/>
              </a:rPr>
              <a:t>gZvgZ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smtClean="0">
                <a:latin typeface="RinkiyMJ" pitchFamily="2" charset="0"/>
              </a:rPr>
              <a:t>			</a:t>
            </a:r>
            <a:r>
              <a:rPr lang="en-US" sz="3600" b="1" dirty="0" err="1" smtClean="0">
                <a:latin typeface="RinkiyMJ" pitchFamily="2" charset="0"/>
              </a:rPr>
              <a:t>e¨vL¨v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>
                <a:latin typeface="RinkiyMJ" pitchFamily="2" charset="0"/>
              </a:rPr>
              <a:t>Ki ?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1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52600" y="152400"/>
            <a:ext cx="5562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solidFill>
                  <a:srgbClr val="C00000"/>
                </a:solidFill>
                <a:latin typeface="RinkiyCMJ" pitchFamily="2" charset="0"/>
              </a:rPr>
              <a:t>cÖv_wgK</a:t>
            </a:r>
            <a:r>
              <a:rPr lang="en-US" sz="7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latin typeface="RinkiyCMJ" pitchFamily="2" charset="0"/>
              </a:rPr>
              <a:t>wPwKrmv</a:t>
            </a:r>
            <a:r>
              <a:rPr lang="en-US" sz="7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1219201"/>
            <a:ext cx="8153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en-US" sz="3200" b="1" dirty="0" err="1" smtClean="0">
                <a:latin typeface="RinkiyCMJ" pitchFamily="2" charset="0"/>
              </a:rPr>
              <a:t>cÖv_wgK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wPwKrmv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wPwKrmvkv</a:t>
            </a:r>
            <a:r>
              <a:rPr lang="en-US" sz="3200" b="1" dirty="0" smtClean="0">
                <a:latin typeface="RinkiyCMJ" pitchFamily="2" charset="0"/>
              </a:rPr>
              <a:t>‡¯¿i  </a:t>
            </a:r>
            <a:r>
              <a:rPr lang="en-US" sz="3200" b="1" dirty="0" err="1" smtClean="0">
                <a:latin typeface="RinkiyCMJ" pitchFamily="2" charset="0"/>
              </a:rPr>
              <a:t>GKwU</a:t>
            </a:r>
            <a:r>
              <a:rPr lang="en-US" sz="3200" b="1" dirty="0" smtClean="0">
                <a:latin typeface="RinkiyCMJ" pitchFamily="2" charset="0"/>
              </a:rPr>
              <a:t> Ask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|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Rvg©vwb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kj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wPwKrmK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W. †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d«wWK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GRgvK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©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cÖ_g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wPšÍv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K‡ib</a:t>
            </a:r>
            <a:r>
              <a:rPr lang="en-US" sz="3200" b="1" dirty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†h †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Kvb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`~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N©Ubvq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AvnZ</a:t>
            </a:r>
            <a:r>
              <a:rPr lang="en-US" sz="3200" b="1" dirty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†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ivMx‡K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Wv³v‡ii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Kv‡Q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wb‡q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hvIqvi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Av‡M</a:t>
            </a:r>
            <a:r>
              <a:rPr lang="en-US" sz="3200" b="1" dirty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†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ivMxi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Ae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¯’vi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AebwZ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hv‡Z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bv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N‡U †m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e¨e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¯’v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MÖnb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Kiv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RinkiyMJ" pitchFamily="2" charset="0"/>
                <a:cs typeface="Times New Roman" pitchFamily="18" charset="0"/>
              </a:rPr>
              <a:t>cÖ‡qvRb</a:t>
            </a:r>
            <a:r>
              <a:rPr lang="en-US" sz="3200" b="1" dirty="0" smtClean="0">
                <a:latin typeface="RinkiyMJ" pitchFamily="2" charset="0"/>
                <a:cs typeface="Times New Roman" pitchFamily="18" charset="0"/>
              </a:rPr>
              <a:t> |</a:t>
            </a:r>
          </a:p>
          <a:p>
            <a:pPr lvl="2" algn="just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AZGe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cÖv_wgK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wPwKrmv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n‡”Q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nVvr</a:t>
            </a:r>
            <a:r>
              <a:rPr lang="en-US" sz="3200" b="1" dirty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†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Kv‡bv</a:t>
            </a:r>
            <a:r>
              <a:rPr lang="en-US" sz="3200" b="1" dirty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ˆ`e `~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N©Ubvq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Wv³vi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bv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Avmv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ch©šÍ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nv‡Zi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Kv‡Qi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wRwbm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w`‡q</a:t>
            </a:r>
            <a:r>
              <a:rPr lang="en-US" sz="3200" b="1" dirty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†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ivMx‡K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cÖv_wgKfv‡e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mvnvh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¨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Kiv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Ges</a:t>
            </a:r>
            <a:r>
              <a:rPr lang="en-US" sz="3200" b="1" dirty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†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ivMxi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Ae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¯’v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hv‡Z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RwUjZi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bv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nq</a:t>
            </a:r>
            <a:r>
              <a:rPr lang="en-US" sz="3200" b="1" dirty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†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mw`‡K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jÿ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¨ †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i‡L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mvgwqK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e¨e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¯’v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MÖnb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Kiv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|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myZivs</a:t>
            </a:r>
            <a:r>
              <a:rPr lang="en-US" sz="3200" b="1" dirty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†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Kv‡bv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AvnZ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e¨w³‡K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mevi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Av‡M</a:t>
            </a:r>
            <a:r>
              <a:rPr lang="en-US" sz="3200" b="1" dirty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†h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mvnvh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¨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Kiv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nq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Zv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-B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cÖv_wgK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wPwKrmv</a:t>
            </a:r>
            <a:r>
              <a:rPr lang="en-US" sz="3200" b="1" dirty="0" smtClean="0">
                <a:solidFill>
                  <a:srgbClr val="FFC000"/>
                </a:solidFill>
                <a:latin typeface="RinkiyMJ" pitchFamily="2" charset="0"/>
                <a:cs typeface="Times New Roman" pitchFamily="18" charset="0"/>
              </a:rPr>
              <a:t> |</a:t>
            </a:r>
            <a:endParaRPr lang="en-US" sz="3200" b="1" dirty="0">
              <a:solidFill>
                <a:srgbClr val="FFC000"/>
              </a:solidFill>
              <a:latin typeface="RinkiyC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743200"/>
            <a:ext cx="9144000" cy="4114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RinkiyMJ" pitchFamily="2" charset="0"/>
              </a:rPr>
              <a:t>	</a:t>
            </a:r>
            <a:r>
              <a:rPr lang="en-US" sz="3600" b="1" dirty="0" err="1" smtClean="0">
                <a:solidFill>
                  <a:srgbClr val="FF0000"/>
                </a:solidFill>
                <a:latin typeface="RinkiyMJ" pitchFamily="2" charset="0"/>
              </a:rPr>
              <a:t>cÖv_wgK</a:t>
            </a:r>
            <a:r>
              <a:rPr lang="en-US" sz="3600" b="1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RinkiyMJ" pitchFamily="2" charset="0"/>
              </a:rPr>
              <a:t>wPwKrmvKixi</a:t>
            </a:r>
            <a:r>
              <a:rPr lang="en-US" sz="3600" b="1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RinkiyMJ" pitchFamily="2" charset="0"/>
              </a:rPr>
              <a:t>KvR</a:t>
            </a:r>
            <a:r>
              <a:rPr lang="en-US" sz="3600" b="1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RinkiyMJ" pitchFamily="2" charset="0"/>
              </a:rPr>
              <a:t>cÖavbZ</a:t>
            </a:r>
            <a:r>
              <a:rPr lang="en-US" sz="3600" b="1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RinkiyMJ" pitchFamily="2" charset="0"/>
              </a:rPr>
              <a:t>wZbwU</a:t>
            </a:r>
            <a:r>
              <a:rPr lang="en-US" sz="3600" b="1" dirty="0" smtClean="0">
                <a:solidFill>
                  <a:srgbClr val="FF0000"/>
                </a:solidFill>
                <a:latin typeface="RinkiyMJ" pitchFamily="2" charset="0"/>
              </a:rPr>
              <a:t> | 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RinkiyMJ" pitchFamily="2" charset="0"/>
              </a:rPr>
              <a:t>01 |	 †</a:t>
            </a:r>
            <a:r>
              <a:rPr lang="en-US" sz="2800" b="1" dirty="0" err="1" smtClean="0">
                <a:latin typeface="RinkiyMJ" pitchFamily="2" charset="0"/>
              </a:rPr>
              <a:t>ivM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wbb©q</a:t>
            </a:r>
            <a:r>
              <a:rPr lang="en-US" sz="2800" b="1" dirty="0" smtClean="0">
                <a:latin typeface="RinkiyMJ" pitchFamily="2" charset="0"/>
              </a:rPr>
              <a:t> t </a:t>
            </a:r>
            <a:r>
              <a:rPr lang="en-US" sz="2800" b="1" dirty="0" err="1" smtClean="0">
                <a:latin typeface="RinkiyMJ" pitchFamily="2" charset="0"/>
              </a:rPr>
              <a:t>Kx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Kvi‡b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smtClean="0">
                <a:latin typeface="RinkiyMJ" pitchFamily="2" charset="0"/>
              </a:rPr>
              <a:t>Amy¯’</a:t>
            </a:r>
            <a:r>
              <a:rPr lang="en-US" sz="2800" b="1" dirty="0" err="1" smtClean="0">
                <a:latin typeface="RinkiyMJ" pitchFamily="2" charset="0"/>
              </a:rPr>
              <a:t>Zvi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m„wó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n‡q‡Q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Zv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Ly‡R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smtClean="0">
                <a:latin typeface="RinkiyMJ" pitchFamily="2" charset="0"/>
              </a:rPr>
              <a:t>†</a:t>
            </a:r>
            <a:r>
              <a:rPr lang="en-US" sz="2800" b="1" dirty="0" err="1" smtClean="0">
                <a:latin typeface="RinkiyMJ" pitchFamily="2" charset="0"/>
              </a:rPr>
              <a:t>ei</a:t>
            </a:r>
            <a:r>
              <a:rPr lang="en-US" sz="2800" b="1" dirty="0" smtClean="0">
                <a:latin typeface="RinkiyMJ" pitchFamily="2" charset="0"/>
              </a:rPr>
              <a:t> 	</a:t>
            </a:r>
            <a:r>
              <a:rPr lang="en-US" sz="2800" b="1" dirty="0" err="1" smtClean="0">
                <a:latin typeface="RinkiyMJ" pitchFamily="2" charset="0"/>
              </a:rPr>
              <a:t>Kiv</a:t>
            </a:r>
            <a:r>
              <a:rPr lang="en-US" sz="2800" b="1" dirty="0" smtClean="0">
                <a:latin typeface="RinkiyMJ" pitchFamily="2" charset="0"/>
              </a:rPr>
              <a:t> | 	†</a:t>
            </a:r>
            <a:r>
              <a:rPr lang="en-US" sz="2800" b="1" dirty="0" err="1" smtClean="0">
                <a:latin typeface="RinkiyMJ" pitchFamily="2" charset="0"/>
              </a:rPr>
              <a:t>iv‡Mi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jÿb,wPýev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BwZnvm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smtClean="0">
                <a:latin typeface="RinkiyMJ" pitchFamily="2" charset="0"/>
              </a:rPr>
              <a:t>†_‡K †</a:t>
            </a:r>
            <a:r>
              <a:rPr lang="en-US" sz="2800" b="1" dirty="0" err="1" smtClean="0">
                <a:latin typeface="RinkiyMJ" pitchFamily="2" charset="0"/>
              </a:rPr>
              <a:t>ivM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wbb©q</a:t>
            </a:r>
            <a:r>
              <a:rPr lang="en-US" sz="2800" b="1" dirty="0" smtClean="0">
                <a:latin typeface="RinkiyMJ" pitchFamily="2" charset="0"/>
              </a:rPr>
              <a:t> </a:t>
            </a:r>
            <a:r>
              <a:rPr lang="en-US" sz="2800" b="1" dirty="0" err="1" smtClean="0">
                <a:latin typeface="RinkiyMJ" pitchFamily="2" charset="0"/>
              </a:rPr>
              <a:t>Kiv</a:t>
            </a:r>
            <a:r>
              <a:rPr lang="en-US" sz="2800" b="1" dirty="0" smtClean="0">
                <a:latin typeface="RinkiyMJ" pitchFamily="2" charset="0"/>
              </a:rPr>
              <a:t> 	m¤¢e |</a:t>
            </a: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02 | 	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wPwKrmv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t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KZUzKz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wPwKrmvi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cÖ‡qvRb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Zv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wbb©q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K‡i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Wv³vi 	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Avmvi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	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AvM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ch©šÍ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hv‡Z</a:t>
            </a:r>
            <a:r>
              <a:rPr lang="en-US" sz="2800" b="1" dirty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†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ivMxi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Ae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¯’vi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AebwZ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bv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nq</a:t>
            </a:r>
            <a:r>
              <a:rPr lang="en-US" sz="2800" b="1" dirty="0">
                <a:solidFill>
                  <a:srgbClr val="FFC00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†e 	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e¨ve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¯’v 	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MÖnb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	</a:t>
            </a:r>
            <a:r>
              <a:rPr lang="en-US" sz="2800" b="1" dirty="0" err="1" smtClean="0">
                <a:solidFill>
                  <a:srgbClr val="FFC000"/>
                </a:solidFill>
                <a:latin typeface="RinkiyMJ" pitchFamily="2" charset="0"/>
              </a:rPr>
              <a:t>Kiv</a:t>
            </a:r>
            <a:r>
              <a:rPr lang="en-US" sz="2800" b="1" dirty="0" smtClean="0">
                <a:solidFill>
                  <a:srgbClr val="FFC000"/>
                </a:solidFill>
                <a:latin typeface="RinkiyMJ" pitchFamily="2" charset="0"/>
              </a:rPr>
              <a:t> |</a:t>
            </a: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03 |	 ¯’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vbvšÍi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t †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ivMx‡K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wbivc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`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RvqMvq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¯’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vbvšÍ‡ii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e¨e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¯’v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Ki‡Z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	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n‡e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| 	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cÖ‡qvRb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n‡j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Wv³v‡ii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Kv‡Q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ev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nvmcvZv‡j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¯’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vbvšÍi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	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Ki‡Z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	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n‡e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|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0"/>
            <a:ext cx="4314825" cy="27398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4761"/>
            <a:ext cx="4839053" cy="273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1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86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FF00"/>
                </a:solidFill>
                <a:latin typeface="RinkiyCMJ" pitchFamily="2" charset="0"/>
              </a:rPr>
              <a:t>cÖv_wgK</a:t>
            </a:r>
            <a:r>
              <a:rPr lang="en-US" sz="7200" b="1" dirty="0" smtClean="0">
                <a:solidFill>
                  <a:srgbClr val="FFFF00"/>
                </a:solidFill>
                <a:latin typeface="RinkiyCMJ" pitchFamily="2" charset="0"/>
              </a:rPr>
              <a:t> </a:t>
            </a:r>
            <a:r>
              <a:rPr lang="en-US" sz="7200" b="1" dirty="0" err="1" smtClean="0">
                <a:solidFill>
                  <a:srgbClr val="FFFF00"/>
                </a:solidFill>
                <a:latin typeface="RinkiyCMJ" pitchFamily="2" charset="0"/>
              </a:rPr>
              <a:t>wPwKrmvi</a:t>
            </a:r>
            <a:r>
              <a:rPr lang="en-US" sz="7200" b="1" dirty="0" smtClean="0">
                <a:solidFill>
                  <a:srgbClr val="FFFF00"/>
                </a:solidFill>
                <a:latin typeface="RinkiyCMJ" pitchFamily="2" charset="0"/>
              </a:rPr>
              <a:t> </a:t>
            </a:r>
            <a:r>
              <a:rPr lang="en-US" sz="7200" b="1" dirty="0" err="1" smtClean="0">
                <a:solidFill>
                  <a:srgbClr val="FFFF00"/>
                </a:solidFill>
                <a:latin typeface="RinkiyCMJ" pitchFamily="2" charset="0"/>
              </a:rPr>
              <a:t>DcKib</a:t>
            </a:r>
            <a:r>
              <a:rPr lang="en-US" sz="7200" b="1" dirty="0" smtClean="0">
                <a:solidFill>
                  <a:srgbClr val="FFFF00"/>
                </a:solidFill>
                <a:latin typeface="RinkiyCMJ" pitchFamily="2" charset="0"/>
              </a:rPr>
              <a:t> </a:t>
            </a:r>
            <a:r>
              <a:rPr lang="en-US" sz="7200" b="1" dirty="0" err="1" smtClean="0">
                <a:solidFill>
                  <a:srgbClr val="FFFF00"/>
                </a:solidFill>
                <a:latin typeface="RinkiyCMJ" pitchFamily="2" charset="0"/>
              </a:rPr>
              <a:t>mg~n</a:t>
            </a:r>
            <a:r>
              <a:rPr lang="en-US" sz="7200" b="1" dirty="0" smtClean="0">
                <a:solidFill>
                  <a:srgbClr val="FFFF00"/>
                </a:solidFill>
                <a:latin typeface="RinkiyCMJ" pitchFamily="2" charset="0"/>
              </a:rPr>
              <a:t> t-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8915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1|	 </a:t>
            </a:r>
            <a:r>
              <a:rPr lang="en-US" sz="3200" b="1" u="sng" dirty="0" smtClean="0">
                <a:solidFill>
                  <a:srgbClr val="00B050"/>
                </a:solidFill>
                <a:latin typeface="RinkiyMJ" pitchFamily="2" charset="0"/>
              </a:rPr>
              <a:t>†</a:t>
            </a:r>
            <a:r>
              <a:rPr lang="en-US" sz="3200" b="1" u="sng" dirty="0" err="1" smtClean="0">
                <a:solidFill>
                  <a:srgbClr val="00B050"/>
                </a:solidFill>
                <a:latin typeface="RinkiyMJ" pitchFamily="2" charset="0"/>
              </a:rPr>
              <a:t>Wªwms</a:t>
            </a:r>
            <a:r>
              <a:rPr lang="en-US" sz="3200" b="1" u="sng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t 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ÿZ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¯’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vb‡K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 Rxevbygy³ 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ivLvi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Rb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¨ ‡h 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e¨e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¯’v †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bqv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 	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 	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Zv‡K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 †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Wªwms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RinkiyMJ" pitchFamily="2" charset="0"/>
              </a:rPr>
              <a:t>e‡j</a:t>
            </a:r>
            <a:r>
              <a:rPr lang="en-US" sz="3200" b="1" dirty="0" smtClean="0">
                <a:solidFill>
                  <a:srgbClr val="00B050"/>
                </a:solidFill>
                <a:latin typeface="RinkiyMJ" pitchFamily="2" charset="0"/>
              </a:rPr>
              <a:t> |</a:t>
            </a:r>
          </a:p>
          <a:p>
            <a:pPr algn="just"/>
            <a:r>
              <a:rPr lang="en-US" sz="3200" b="1" dirty="0" smtClean="0">
                <a:solidFill>
                  <a:srgbClr val="00B0F0"/>
                </a:solidFill>
                <a:latin typeface="RinkiyMJ" pitchFamily="2" charset="0"/>
              </a:rPr>
              <a:t>2 |	</a:t>
            </a:r>
            <a:r>
              <a:rPr lang="en-US" sz="3200" b="1" u="sng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200" b="1" u="sng" dirty="0" err="1" smtClean="0">
                <a:solidFill>
                  <a:srgbClr val="00B0F0"/>
                </a:solidFill>
                <a:latin typeface="RinkiyMJ" pitchFamily="2" charset="0"/>
              </a:rPr>
              <a:t>wj›U</a:t>
            </a:r>
            <a:r>
              <a:rPr lang="en-US" sz="3200" b="1" u="sng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RinkiyMJ" pitchFamily="2" charset="0"/>
              </a:rPr>
              <a:t>t Rxevbygy³ </a:t>
            </a:r>
            <a:r>
              <a:rPr lang="en-US" sz="3200" b="1" dirty="0" err="1" smtClean="0">
                <a:solidFill>
                  <a:srgbClr val="00B0F0"/>
                </a:solidFill>
                <a:latin typeface="RinkiyMJ" pitchFamily="2" charset="0"/>
              </a:rPr>
              <a:t>ev</a:t>
            </a:r>
            <a:r>
              <a:rPr lang="en-US" sz="3200" b="1" dirty="0" smtClean="0">
                <a:solidFill>
                  <a:srgbClr val="00B0F0"/>
                </a:solidFill>
                <a:latin typeface="RinkiyMJ" pitchFamily="2" charset="0"/>
              </a:rPr>
              <a:t> Ilyahy³ GKLÛ </a:t>
            </a:r>
            <a:r>
              <a:rPr lang="en-US" sz="3200" b="1" dirty="0" err="1" smtClean="0">
                <a:solidFill>
                  <a:srgbClr val="00B0F0"/>
                </a:solidFill>
                <a:latin typeface="RinkiyMJ" pitchFamily="2" charset="0"/>
              </a:rPr>
              <a:t>KvcoB</a:t>
            </a:r>
            <a:r>
              <a:rPr lang="en-US" sz="3200" b="1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RinkiyMJ" pitchFamily="2" charset="0"/>
              </a:rPr>
              <a:t>wj›U</a:t>
            </a:r>
            <a:r>
              <a:rPr lang="en-US" sz="3200" b="1" dirty="0" smtClean="0">
                <a:solidFill>
                  <a:srgbClr val="00B0F0"/>
                </a:solidFill>
                <a:latin typeface="RinkiyMJ" pitchFamily="2" charset="0"/>
              </a:rPr>
              <a:t> |</a:t>
            </a:r>
          </a:p>
          <a:p>
            <a:pPr algn="just"/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3 | 	</a:t>
            </a:r>
            <a:r>
              <a:rPr lang="en-US" sz="3200" b="1" u="sng" dirty="0" err="1" smtClean="0">
                <a:solidFill>
                  <a:srgbClr val="C00000"/>
                </a:solidFill>
                <a:latin typeface="RinkiyMJ" pitchFamily="2" charset="0"/>
              </a:rPr>
              <a:t>c¨vW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 t 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ÿZg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¯’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vb‡K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Avivg</a:t>
            </a:r>
            <a:r>
              <a:rPr lang="en-US" sz="3200" b="1" dirty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†`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Iqvi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Rb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¨ †h Mw` 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e¨envi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 	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Kiv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nq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Zv‡K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c¨vW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RinkiyMJ" pitchFamily="2" charset="0"/>
              </a:rPr>
              <a:t>e‡j</a:t>
            </a:r>
            <a:r>
              <a:rPr lang="en-US" sz="3200" b="1" dirty="0" smtClean="0">
                <a:solidFill>
                  <a:srgbClr val="C00000"/>
                </a:solidFill>
                <a:latin typeface="RinkiyMJ" pitchFamily="2" charset="0"/>
              </a:rPr>
              <a:t> |</a:t>
            </a:r>
          </a:p>
          <a:p>
            <a:pPr algn="just"/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4 |	</a:t>
            </a:r>
            <a:r>
              <a:rPr lang="en-US" sz="3200" b="1" u="sng" dirty="0" err="1" smtClean="0">
                <a:solidFill>
                  <a:srgbClr val="7030A0"/>
                </a:solidFill>
                <a:latin typeface="RinkiyMJ" pitchFamily="2" charset="0"/>
              </a:rPr>
              <a:t>w¯úø›U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t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fvOv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nvo‡K</a:t>
            </a:r>
            <a:r>
              <a:rPr lang="en-US" sz="3200" b="1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†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mvRv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ivLvi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Rb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¨ †h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PwU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e¨envi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	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Kiv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nq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Zv‡K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w¯úø›U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RinkiyMJ" pitchFamily="2" charset="0"/>
              </a:rPr>
              <a:t>e‡j</a:t>
            </a:r>
            <a:r>
              <a:rPr lang="en-US" sz="3200" b="1" dirty="0" smtClean="0">
                <a:solidFill>
                  <a:srgbClr val="7030A0"/>
                </a:solidFill>
                <a:latin typeface="RinkiyMJ" pitchFamily="2" charset="0"/>
              </a:rPr>
              <a:t> |</a:t>
            </a:r>
          </a:p>
          <a:p>
            <a:pPr algn="just"/>
            <a:r>
              <a:rPr lang="en-US" sz="3200" b="1" dirty="0" smtClean="0">
                <a:latin typeface="RinkiyMJ" pitchFamily="2" charset="0"/>
              </a:rPr>
              <a:t>5| 	</a:t>
            </a:r>
            <a:r>
              <a:rPr lang="en-US" sz="3200" b="1" u="sng" dirty="0" err="1" smtClean="0">
                <a:latin typeface="RinkiyMJ" pitchFamily="2" charset="0"/>
              </a:rPr>
              <a:t>e¨v‡ÛR</a:t>
            </a:r>
            <a:r>
              <a:rPr lang="en-US" sz="3200" b="1" dirty="0" smtClean="0">
                <a:latin typeface="RinkiyMJ" pitchFamily="2" charset="0"/>
              </a:rPr>
              <a:t> t </a:t>
            </a:r>
            <a:r>
              <a:rPr lang="en-US" sz="3200" b="1" dirty="0" err="1" smtClean="0">
                <a:latin typeface="RinkiyMJ" pitchFamily="2" charset="0"/>
              </a:rPr>
              <a:t>wj›U,c¨vW</a:t>
            </a:r>
            <a:r>
              <a:rPr lang="en-US" sz="3200" b="1" dirty="0" smtClean="0">
                <a:latin typeface="RinkiyMJ" pitchFamily="2" charset="0"/>
              </a:rPr>
              <a:t> </a:t>
            </a:r>
            <a:r>
              <a:rPr lang="en-US" sz="3200" b="1" dirty="0" err="1" smtClean="0">
                <a:latin typeface="RinkiyMJ" pitchFamily="2" charset="0"/>
              </a:rPr>
              <a:t>ev</a:t>
            </a:r>
            <a:r>
              <a:rPr lang="en-US" sz="3200" b="1" dirty="0" smtClean="0">
                <a:latin typeface="RinkiyMJ" pitchFamily="2" charset="0"/>
              </a:rPr>
              <a:t> </a:t>
            </a:r>
            <a:r>
              <a:rPr lang="en-US" sz="3200" b="1" dirty="0" err="1" smtClean="0">
                <a:latin typeface="RinkiyMJ" pitchFamily="2" charset="0"/>
              </a:rPr>
              <a:t>w¯úø›U</a:t>
            </a:r>
            <a:r>
              <a:rPr lang="en-US" sz="3200" b="1" dirty="0" smtClean="0">
                <a:latin typeface="RinkiyMJ" pitchFamily="2" charset="0"/>
              </a:rPr>
              <a:t> h_v¯’</a:t>
            </a:r>
            <a:r>
              <a:rPr lang="en-US" sz="3200" b="1" dirty="0" err="1" smtClean="0">
                <a:latin typeface="RinkiyMJ" pitchFamily="2" charset="0"/>
              </a:rPr>
              <a:t>v‡b</a:t>
            </a:r>
            <a:r>
              <a:rPr lang="en-US" sz="3200" b="1" dirty="0" smtClean="0">
                <a:latin typeface="RinkiyMJ" pitchFamily="2" charset="0"/>
              </a:rPr>
              <a:t> </a:t>
            </a:r>
            <a:r>
              <a:rPr lang="en-US" sz="3200" b="1" dirty="0" err="1" smtClean="0">
                <a:latin typeface="RinkiyMJ" pitchFamily="2" charset="0"/>
              </a:rPr>
              <a:t>ivLvi</a:t>
            </a:r>
            <a:r>
              <a:rPr lang="en-US" sz="3200" b="1" dirty="0" smtClean="0">
                <a:latin typeface="RinkiyMJ" pitchFamily="2" charset="0"/>
              </a:rPr>
              <a:t> </a:t>
            </a:r>
            <a:r>
              <a:rPr lang="en-US" sz="3200" b="1" dirty="0" err="1" smtClean="0">
                <a:latin typeface="RinkiyMJ" pitchFamily="2" charset="0"/>
              </a:rPr>
              <a:t>Rb</a:t>
            </a:r>
            <a:r>
              <a:rPr lang="en-US" sz="3200" b="1" dirty="0" smtClean="0">
                <a:latin typeface="RinkiyMJ" pitchFamily="2" charset="0"/>
              </a:rPr>
              <a:t>¨ </a:t>
            </a:r>
            <a:r>
              <a:rPr lang="en-US" sz="3200" b="1" dirty="0" err="1" smtClean="0">
                <a:latin typeface="RinkiyMJ" pitchFamily="2" charset="0"/>
              </a:rPr>
              <a:t>e¨v‡ÛR</a:t>
            </a:r>
            <a:r>
              <a:rPr lang="en-US" sz="3200" b="1" dirty="0" smtClean="0">
                <a:latin typeface="RinkiyMJ" pitchFamily="2" charset="0"/>
              </a:rPr>
              <a:t> 	</a:t>
            </a:r>
            <a:r>
              <a:rPr lang="en-US" sz="3200" b="1" dirty="0" err="1" smtClean="0">
                <a:latin typeface="RinkiyMJ" pitchFamily="2" charset="0"/>
              </a:rPr>
              <a:t>e¨envi</a:t>
            </a:r>
            <a:r>
              <a:rPr lang="en-US" sz="3200" b="1" dirty="0" smtClean="0">
                <a:latin typeface="RinkiyMJ" pitchFamily="2" charset="0"/>
              </a:rPr>
              <a:t> </a:t>
            </a:r>
            <a:r>
              <a:rPr lang="en-US" sz="3200" b="1" dirty="0" err="1" smtClean="0">
                <a:latin typeface="RinkiyMJ" pitchFamily="2" charset="0"/>
              </a:rPr>
              <a:t>Kiv</a:t>
            </a:r>
            <a:r>
              <a:rPr lang="en-US" sz="3200" b="1" dirty="0" smtClean="0">
                <a:latin typeface="RinkiyMJ" pitchFamily="2" charset="0"/>
              </a:rPr>
              <a:t> </a:t>
            </a:r>
            <a:r>
              <a:rPr lang="en-US" sz="3200" b="1" dirty="0" err="1" smtClean="0">
                <a:latin typeface="RinkiyMJ" pitchFamily="2" charset="0"/>
              </a:rPr>
              <a:t>nq</a:t>
            </a:r>
            <a:r>
              <a:rPr lang="en-US" sz="3200" b="1" dirty="0" smtClean="0">
                <a:latin typeface="RinkiyMJ" pitchFamily="2" charset="0"/>
              </a:rPr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26754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5117982" y="0"/>
            <a:ext cx="38736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err="1">
                <a:latin typeface="RinkiyCMJ" pitchFamily="2" charset="0"/>
              </a:rPr>
              <a:t>cÖv_wgK</a:t>
            </a:r>
            <a:r>
              <a:rPr lang="en-US" sz="6600" b="1" dirty="0">
                <a:latin typeface="RinkiyCMJ" pitchFamily="2" charset="0"/>
              </a:rPr>
              <a:t> </a:t>
            </a:r>
            <a:r>
              <a:rPr lang="en-US" sz="6600" b="1" dirty="0" err="1">
                <a:latin typeface="RinkiyCMJ" pitchFamily="2" charset="0"/>
              </a:rPr>
              <a:t>wPwKrmvt</a:t>
            </a:r>
            <a:r>
              <a:rPr lang="en-US" sz="6600" b="1" dirty="0">
                <a:latin typeface="RinkiyCMJ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 rot="10800000" flipV="1">
            <a:off x="28574" y="3502184"/>
            <a:ext cx="91154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RinkiyCMJ" pitchFamily="2" charset="0"/>
              </a:rPr>
              <a:t>	1 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|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mvevb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w`‡q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nvZ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cwi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¯‹vi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K‡i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KvUv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¯’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v‡b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cvwb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w`‡q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a~‡q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Zzjv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ev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Kvco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w`‡q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 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gyQ‡Z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		</a:t>
            </a:r>
            <a:r>
              <a:rPr lang="en-US" sz="3200" b="1" dirty="0" err="1">
                <a:solidFill>
                  <a:srgbClr val="00B050"/>
                </a:solidFill>
                <a:latin typeface="RinkiyCMJ" pitchFamily="2" charset="0"/>
              </a:rPr>
              <a:t>n‡e</a:t>
            </a:r>
            <a:r>
              <a:rPr lang="en-US" sz="3200" b="1" dirty="0">
                <a:solidFill>
                  <a:srgbClr val="00B050"/>
                </a:solidFill>
                <a:latin typeface="RinkiyCMJ" pitchFamily="2" charset="0"/>
              </a:rPr>
              <a:t> |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RinkiyCMJ" pitchFamily="2" charset="0"/>
              </a:rPr>
              <a:t>	</a:t>
            </a:r>
            <a:r>
              <a:rPr lang="en-US" sz="3200" b="1" dirty="0" smtClean="0">
                <a:solidFill>
                  <a:srgbClr val="0070C0"/>
                </a:solidFill>
                <a:latin typeface="RinkiyCMJ" pitchFamily="2" charset="0"/>
              </a:rPr>
              <a:t>2 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|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ÿ‡Zi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Pvicv‡k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†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WUj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ev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m¨vfjb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ev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Ab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¨‡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Kvb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RxevbybvkK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w`‡q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cwi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¯‹vi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Ki‡Z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RinkiyCMJ" pitchFamily="2" charset="0"/>
              </a:rPr>
              <a:t>n‡e</a:t>
            </a:r>
            <a:r>
              <a:rPr lang="en-US" sz="3200" b="1" dirty="0">
                <a:solidFill>
                  <a:srgbClr val="0070C0"/>
                </a:solidFill>
                <a:latin typeface="RinkiyCMJ" pitchFamily="2" charset="0"/>
              </a:rPr>
              <a:t> |</a:t>
            </a:r>
          </a:p>
          <a:p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	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3 |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ÿZ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¯’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v‡bi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RgvU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euvav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i³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miv‡bv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DwPr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bq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|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miv‡j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cybivq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i³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ÿib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n‡Z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FFC000"/>
                </a:solidFill>
                <a:latin typeface="RinkiyCMJ" pitchFamily="2" charset="0"/>
              </a:rPr>
              <a:t>cv‡i</a:t>
            </a:r>
            <a:r>
              <a:rPr lang="en-US" sz="3200" b="1" dirty="0">
                <a:solidFill>
                  <a:srgbClr val="FFC000"/>
                </a:solidFill>
                <a:latin typeface="RinkiyCMJ" pitchFamily="2" charset="0"/>
              </a:rPr>
              <a:t> | </a:t>
            </a:r>
          </a:p>
          <a:p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	4 |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mvgvb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¨ 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ÿZ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n‡j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mivmwi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AvOz‡ji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Pvc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w`‡q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Ges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eo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ai‡bi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ÿZn‡j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Zzjv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MR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w`‡q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		†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P‡c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a‡i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	i³cvZ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eÜ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Ki‡Z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RinkiyCMJ" pitchFamily="2" charset="0"/>
              </a:rPr>
              <a:t>n‡e</a:t>
            </a:r>
            <a:r>
              <a:rPr lang="en-US" sz="3200" b="1" dirty="0">
                <a:solidFill>
                  <a:srgbClr val="C00000"/>
                </a:solidFill>
                <a:latin typeface="RinkiyCMJ" pitchFamily="2" charset="0"/>
              </a:rPr>
              <a:t> |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-4764"/>
            <a:ext cx="4924425" cy="33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9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0" y="3962400"/>
            <a:ext cx="9144000" cy="28956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RinkiyCMJ" pitchFamily="2" charset="0"/>
              </a:rPr>
              <a:t>	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00400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latin typeface="RinkiyCMJ" pitchFamily="2" charset="0"/>
              </a:rPr>
              <a:t>‡</a:t>
            </a:r>
            <a:r>
              <a:rPr lang="en-US" sz="6600" b="1" dirty="0" err="1" smtClean="0">
                <a:latin typeface="RinkiyCMJ" pitchFamily="2" charset="0"/>
              </a:rPr>
              <a:t>cvovt</a:t>
            </a:r>
            <a:endParaRPr lang="en-US" sz="6600" b="1" dirty="0" smtClean="0">
              <a:latin typeface="RinkiyCMJ" pitchFamily="2" charset="0"/>
            </a:endParaRPr>
          </a:p>
          <a:p>
            <a:pPr algn="just"/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Av¸b,Migcvwb,R¦jšÍ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e¯‘ </a:t>
            </a:r>
            <a:r>
              <a:rPr lang="en-US" sz="44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I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Mig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Zij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c`v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_©  †_‡K `~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a©UbvekZ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kix‡ii</a:t>
            </a:r>
            <a:r>
              <a:rPr lang="en-US" sz="44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†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Kv‡bv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Ask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cy‡o</a:t>
            </a:r>
            <a:r>
              <a:rPr lang="en-US" sz="44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†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M‡j</a:t>
            </a:r>
            <a:r>
              <a:rPr lang="en-US" sz="44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†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cvov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RvqMvq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VvÛv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cvwb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ev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wW‡gi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mv`v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Ask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gvwL‡q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w`‡Z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n‡e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|‡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Kv‡bv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RvqMvq</a:t>
            </a:r>
            <a:r>
              <a:rPr lang="en-US" sz="44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†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dv¯‹v</a:t>
            </a:r>
            <a:r>
              <a:rPr lang="en-US" sz="44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†`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Lv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w`‡j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‡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dv¯‹v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Mjv‡bv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DwPZ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bq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|mv‡_ mv‡_ Wv³v‡ii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civgk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©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wb‡Z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RinkiyCMJ" pitchFamily="2" charset="0"/>
              </a:rPr>
              <a:t>n‡e</a:t>
            </a:r>
            <a:r>
              <a:rPr lang="en-US" sz="4400" b="1" dirty="0" smtClean="0">
                <a:solidFill>
                  <a:srgbClr val="C00000"/>
                </a:solidFill>
                <a:latin typeface="RinkiyCMJ" pitchFamily="2" charset="0"/>
              </a:rPr>
              <a:t> | 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4"/>
            <a:ext cx="4267200" cy="3114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25" y="85724"/>
            <a:ext cx="4867275" cy="311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1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8800" y="0"/>
            <a:ext cx="3505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600" b="1" dirty="0" err="1">
                <a:solidFill>
                  <a:srgbClr val="00B050"/>
                </a:solidFill>
                <a:latin typeface="RinkiyCMJ" pitchFamily="2" charset="0"/>
              </a:rPr>
              <a:t>cÖv_wgK</a:t>
            </a:r>
            <a:r>
              <a:rPr lang="en-US" sz="66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6600" b="1" dirty="0" err="1">
                <a:solidFill>
                  <a:srgbClr val="00B050"/>
                </a:solidFill>
                <a:latin typeface="RinkiyCMJ" pitchFamily="2" charset="0"/>
              </a:rPr>
              <a:t>wPwKrmvt</a:t>
            </a:r>
            <a:r>
              <a:rPr lang="en-US" sz="66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352800"/>
            <a:ext cx="8991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	1 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|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cÖL‡gB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AvnZ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¯’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v‡b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VvÛv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cvwb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ev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eid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w`‡q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e¨v_v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Kgv‡Z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RinkiyCMJ" pitchFamily="2" charset="0"/>
              </a:rPr>
              <a:t>n‡e</a:t>
            </a:r>
            <a:r>
              <a:rPr lang="en-US" sz="4000" b="1" dirty="0">
                <a:solidFill>
                  <a:srgbClr val="7030A0"/>
                </a:solidFill>
                <a:latin typeface="RinkiyCMJ" pitchFamily="2" charset="0"/>
              </a:rPr>
              <a:t> |</a:t>
            </a:r>
          </a:p>
          <a:p>
            <a:r>
              <a:rPr lang="en-US" sz="4000" b="1" dirty="0">
                <a:solidFill>
                  <a:srgbClr val="C00000"/>
                </a:solidFill>
                <a:latin typeface="RinkiyCMJ" pitchFamily="2" charset="0"/>
              </a:rPr>
              <a:t>	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2 |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cwi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¯‹vi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Kvco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VvÛv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cvwb‡Z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wfwR‡q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AvNvZcÖvß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¯’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v‡b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eid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ev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VvÛv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  <a:latin typeface="RinkiyCMJ" pitchFamily="2" charset="0"/>
              </a:rPr>
              <a:t>	     </a:t>
            </a:r>
            <a:r>
              <a:rPr lang="en-US" sz="4000" b="1" dirty="0" err="1" smtClean="0">
                <a:solidFill>
                  <a:srgbClr val="00B0F0"/>
                </a:solidFill>
                <a:latin typeface="RinkiyCMJ" pitchFamily="2" charset="0"/>
              </a:rPr>
              <a:t>cvwb</a:t>
            </a:r>
            <a:r>
              <a:rPr lang="en-US" sz="4000" b="1" dirty="0" smtClean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RinkiyCMJ" pitchFamily="2" charset="0"/>
              </a:rPr>
              <a:t>jvMv‡Z</a:t>
            </a:r>
            <a:r>
              <a:rPr lang="en-US" sz="4000" b="1" dirty="0" smtClean="0">
                <a:solidFill>
                  <a:srgbClr val="00B0F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RinkiyCMJ" pitchFamily="2" charset="0"/>
              </a:rPr>
              <a:t>n‡e</a:t>
            </a:r>
            <a:r>
              <a:rPr lang="en-US" sz="4000" b="1" dirty="0">
                <a:solidFill>
                  <a:srgbClr val="00B0F0"/>
                </a:solidFill>
                <a:latin typeface="RinkiyCMJ" pitchFamily="2" charset="0"/>
              </a:rPr>
              <a:t> &amp;</a:t>
            </a:r>
          </a:p>
          <a:p>
            <a:r>
              <a:rPr lang="en-US" sz="4000" b="1" dirty="0">
                <a:solidFill>
                  <a:srgbClr val="C00000"/>
                </a:solidFill>
                <a:latin typeface="RinkiyCMJ" pitchFamily="2" charset="0"/>
              </a:rPr>
              <a:t>	</a:t>
            </a:r>
            <a:r>
              <a:rPr lang="en-US" sz="4000" b="1" dirty="0">
                <a:solidFill>
                  <a:srgbClr val="FFC000"/>
                </a:solidFill>
                <a:latin typeface="RinkiyCMJ" pitchFamily="2" charset="0"/>
              </a:rPr>
              <a:t>3 | </a:t>
            </a:r>
            <a:r>
              <a:rPr lang="en-US" sz="4000" b="1" dirty="0" err="1">
                <a:solidFill>
                  <a:srgbClr val="FFC000"/>
                </a:solidFill>
                <a:latin typeface="RinkiyCMJ" pitchFamily="2" charset="0"/>
              </a:rPr>
              <a:t>AvnZ</a:t>
            </a:r>
            <a:r>
              <a:rPr lang="en-US" sz="4000" b="1" dirty="0">
                <a:solidFill>
                  <a:srgbClr val="FFC000"/>
                </a:solidFill>
                <a:latin typeface="RinkiyCMJ" pitchFamily="2" charset="0"/>
              </a:rPr>
              <a:t> ¯’</a:t>
            </a:r>
            <a:r>
              <a:rPr lang="en-US" sz="4000" b="1" dirty="0" err="1">
                <a:solidFill>
                  <a:srgbClr val="FFC000"/>
                </a:solidFill>
                <a:latin typeface="RinkiyCMJ" pitchFamily="2" charset="0"/>
              </a:rPr>
              <a:t>v‡b</a:t>
            </a:r>
            <a:r>
              <a:rPr lang="en-US" sz="4000" b="1" dirty="0">
                <a:solidFill>
                  <a:srgbClr val="FFC000"/>
                </a:solidFill>
                <a:latin typeface="RinkiyCMJ" pitchFamily="2" charset="0"/>
              </a:rPr>
              <a:t> †</a:t>
            </a:r>
            <a:r>
              <a:rPr lang="en-US" sz="4000" b="1" dirty="0" err="1">
                <a:solidFill>
                  <a:srgbClr val="FFC000"/>
                </a:solidFill>
                <a:latin typeface="RinkiyCMJ" pitchFamily="2" charset="0"/>
              </a:rPr>
              <a:t>Kvb</a:t>
            </a:r>
            <a:r>
              <a:rPr lang="en-US" sz="4000" b="1" dirty="0">
                <a:solidFill>
                  <a:srgbClr val="FFC000"/>
                </a:solidFill>
                <a:latin typeface="RinkiyCMJ" pitchFamily="2" charset="0"/>
              </a:rPr>
              <a:t> †</a:t>
            </a:r>
            <a:r>
              <a:rPr lang="en-US" sz="4000" b="1" dirty="0" err="1">
                <a:solidFill>
                  <a:srgbClr val="FFC000"/>
                </a:solidFill>
                <a:latin typeface="RinkiyCMJ" pitchFamily="2" charset="0"/>
              </a:rPr>
              <a:t>Kvbiyc</a:t>
            </a:r>
            <a:r>
              <a:rPr lang="en-US" sz="40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FFC000"/>
                </a:solidFill>
                <a:latin typeface="RinkiyCMJ" pitchFamily="2" charset="0"/>
              </a:rPr>
              <a:t>g¨v‡mR</a:t>
            </a:r>
            <a:r>
              <a:rPr lang="en-US" sz="40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FFC000"/>
                </a:solidFill>
                <a:latin typeface="RinkiyCMJ" pitchFamily="2" charset="0"/>
              </a:rPr>
              <a:t>Kiv</a:t>
            </a:r>
            <a:r>
              <a:rPr lang="en-US" sz="40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FFC000"/>
                </a:solidFill>
                <a:latin typeface="RinkiyCMJ" pitchFamily="2" charset="0"/>
              </a:rPr>
              <a:t>hv‡e</a:t>
            </a:r>
            <a:r>
              <a:rPr lang="en-US" sz="4000" b="1" dirty="0">
                <a:solidFill>
                  <a:srgbClr val="FFC00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FFC000"/>
                </a:solidFill>
                <a:latin typeface="RinkiyCMJ" pitchFamily="2" charset="0"/>
              </a:rPr>
              <a:t>bv</a:t>
            </a:r>
            <a:r>
              <a:rPr lang="en-US" sz="4000" b="1" dirty="0">
                <a:solidFill>
                  <a:srgbClr val="FFC000"/>
                </a:solidFill>
                <a:latin typeface="RinkiyCMJ" pitchFamily="2" charset="0"/>
              </a:rPr>
              <a:t> |</a:t>
            </a:r>
          </a:p>
          <a:p>
            <a:r>
              <a:rPr lang="en-US" sz="4000" b="1" dirty="0">
                <a:solidFill>
                  <a:srgbClr val="C00000"/>
                </a:solidFill>
                <a:latin typeface="RinkiyCMJ" pitchFamily="2" charset="0"/>
              </a:rPr>
              <a:t>	4 | </a:t>
            </a:r>
            <a:r>
              <a:rPr lang="en-US" sz="4000" b="1" dirty="0" err="1">
                <a:solidFill>
                  <a:srgbClr val="C00000"/>
                </a:solidFill>
                <a:latin typeface="RinkiyCMJ" pitchFamily="2" charset="0"/>
              </a:rPr>
              <a:t>cÖ‡qvR‡b</a:t>
            </a:r>
            <a:r>
              <a:rPr lang="en-US" sz="40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RinkiyCMJ" pitchFamily="2" charset="0"/>
              </a:rPr>
              <a:t>wPwKrm‡Ki</a:t>
            </a:r>
            <a:r>
              <a:rPr lang="en-US" sz="40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RinkiyCMJ" pitchFamily="2" charset="0"/>
              </a:rPr>
              <a:t>kibvcbœ</a:t>
            </a:r>
            <a:r>
              <a:rPr lang="en-US" sz="40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RinkiyCMJ" pitchFamily="2" charset="0"/>
              </a:rPr>
              <a:t>n‡Z</a:t>
            </a:r>
            <a:r>
              <a:rPr lang="en-US" sz="4000" b="1" dirty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RinkiyCMJ" pitchFamily="2" charset="0"/>
              </a:rPr>
              <a:t>n‡e</a:t>
            </a:r>
            <a:r>
              <a:rPr lang="en-US" sz="4000" b="1" dirty="0">
                <a:solidFill>
                  <a:srgbClr val="C00000"/>
                </a:solidFill>
                <a:latin typeface="RinkiyCMJ" pitchFamily="2" charset="0"/>
              </a:rPr>
              <a:t> |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" y="0"/>
            <a:ext cx="5614988" cy="323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3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400" y="0"/>
            <a:ext cx="441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50"/>
                </a:solidFill>
                <a:latin typeface="RinkiyCMJ" pitchFamily="2" charset="0"/>
              </a:rPr>
              <a:t>    `</a:t>
            </a:r>
            <a:r>
              <a:rPr lang="en-US" sz="8000" b="1" dirty="0" err="1" smtClean="0">
                <a:solidFill>
                  <a:srgbClr val="00B050"/>
                </a:solidFill>
                <a:latin typeface="RinkiyCMJ" pitchFamily="2" charset="0"/>
              </a:rPr>
              <a:t>jxq</a:t>
            </a:r>
            <a:r>
              <a:rPr lang="en-US" sz="80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RinkiyCMJ" pitchFamily="2" charset="0"/>
              </a:rPr>
              <a:t>KvR</a:t>
            </a:r>
            <a:r>
              <a:rPr lang="en-US" sz="8000" b="1" dirty="0" smtClean="0">
                <a:latin typeface="RinkiyCMJ" pitchFamily="2" charset="0"/>
              </a:rPr>
              <a:t>	</a:t>
            </a:r>
            <a:r>
              <a:rPr lang="en-US" sz="8000" b="1" dirty="0" err="1" smtClean="0">
                <a:solidFill>
                  <a:srgbClr val="C00000"/>
                </a:solidFill>
                <a:latin typeface="RinkiyCMJ" pitchFamily="2" charset="0"/>
              </a:rPr>
              <a:t>mgqt</a:t>
            </a:r>
            <a:r>
              <a:rPr lang="en-US" sz="8000" b="1" dirty="0" smtClean="0">
                <a:solidFill>
                  <a:srgbClr val="C00000"/>
                </a:solidFill>
                <a:latin typeface="RinkiyCMJ" pitchFamily="2" charset="0"/>
              </a:rPr>
              <a:t> 10wgwbU</a:t>
            </a:r>
            <a:endParaRPr lang="en-US" sz="8000" b="1" dirty="0">
              <a:solidFill>
                <a:srgbClr val="C00000"/>
              </a:solidFill>
              <a:latin typeface="RinkiyC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2121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en-US" sz="4800" b="1" dirty="0" smtClean="0">
                <a:latin typeface="RinkiyCMJ" pitchFamily="2" charset="0"/>
              </a:rPr>
              <a:t>‡</a:t>
            </a:r>
            <a:r>
              <a:rPr lang="en-US" sz="4800" b="1" dirty="0" err="1" smtClean="0">
                <a:latin typeface="RinkiyCMJ" pitchFamily="2" charset="0"/>
              </a:rPr>
              <a:t>QvU</a:t>
            </a:r>
            <a:r>
              <a:rPr lang="en-US" sz="4800" b="1" dirty="0">
                <a:latin typeface="RinkiyCMJ" pitchFamily="2" charset="0"/>
              </a:rPr>
              <a:t> </a:t>
            </a:r>
            <a:r>
              <a:rPr lang="en-US" sz="4800" b="1" dirty="0" smtClean="0">
                <a:latin typeface="RinkiyCMJ" pitchFamily="2" charset="0"/>
              </a:rPr>
              <a:t>†</a:t>
            </a:r>
            <a:r>
              <a:rPr lang="en-US" sz="4800" b="1" dirty="0" err="1" smtClean="0">
                <a:latin typeface="RinkiyCMJ" pitchFamily="2" charset="0"/>
              </a:rPr>
              <a:t>QvU</a:t>
            </a:r>
            <a:r>
              <a:rPr lang="en-US" sz="4800" b="1" dirty="0" smtClean="0">
                <a:latin typeface="RinkiyCMJ" pitchFamily="2" charset="0"/>
              </a:rPr>
              <a:t> `‡j </a:t>
            </a:r>
            <a:r>
              <a:rPr lang="en-US" sz="4800" b="1" dirty="0" err="1" smtClean="0">
                <a:latin typeface="RinkiyCMJ" pitchFamily="2" charset="0"/>
              </a:rPr>
              <a:t>fvM</a:t>
            </a:r>
            <a:r>
              <a:rPr lang="en-US" sz="4800" b="1" dirty="0" smtClean="0">
                <a:latin typeface="RinkiyCMJ" pitchFamily="2" charset="0"/>
              </a:rPr>
              <a:t> </a:t>
            </a:r>
            <a:r>
              <a:rPr lang="en-US" sz="4800" b="1" dirty="0" err="1" smtClean="0">
                <a:latin typeface="RinkiyCMJ" pitchFamily="2" charset="0"/>
              </a:rPr>
              <a:t>n‡q</a:t>
            </a:r>
            <a:r>
              <a:rPr lang="en-US" sz="4800" b="1" dirty="0">
                <a:latin typeface="RinkiyCMJ" pitchFamily="2" charset="0"/>
              </a:rPr>
              <a:t> </a:t>
            </a:r>
            <a:r>
              <a:rPr lang="en-US" sz="4800" b="1" dirty="0" smtClean="0">
                <a:latin typeface="RinkiyCMJ" pitchFamily="2" charset="0"/>
              </a:rPr>
              <a:t>†</a:t>
            </a:r>
            <a:r>
              <a:rPr lang="en-US" sz="4800" b="1" dirty="0" err="1" smtClean="0">
                <a:latin typeface="RinkiyCMJ" pitchFamily="2" charset="0"/>
              </a:rPr>
              <a:t>cv÷vi</a:t>
            </a:r>
            <a:r>
              <a:rPr lang="en-US" sz="4800" b="1" dirty="0">
                <a:latin typeface="RinkiyCMJ" pitchFamily="2" charset="0"/>
              </a:rPr>
              <a:t> </a:t>
            </a:r>
            <a:r>
              <a:rPr lang="en-US" sz="4800" b="1" dirty="0" smtClean="0">
                <a:latin typeface="RinkiyCMJ" pitchFamily="2" charset="0"/>
              </a:rPr>
              <a:t>†</a:t>
            </a:r>
            <a:r>
              <a:rPr lang="en-US" sz="4800" b="1" dirty="0" err="1" smtClean="0">
                <a:latin typeface="RinkiyCMJ" pitchFamily="2" charset="0"/>
              </a:rPr>
              <a:t>ccv‡i</a:t>
            </a:r>
            <a:r>
              <a:rPr lang="en-US" sz="4800" b="1" dirty="0" smtClean="0">
                <a:latin typeface="RinkiyCMJ" pitchFamily="2" charset="0"/>
              </a:rPr>
              <a:t> </a:t>
            </a:r>
            <a:r>
              <a:rPr lang="en-US" sz="4800" b="1" dirty="0" err="1" smtClean="0">
                <a:latin typeface="RinkiyCMJ" pitchFamily="2" charset="0"/>
              </a:rPr>
              <a:t>wPwKrmvi</a:t>
            </a:r>
            <a:r>
              <a:rPr lang="en-US" sz="4800" b="1" dirty="0" smtClean="0">
                <a:latin typeface="RinkiyCMJ" pitchFamily="2" charset="0"/>
              </a:rPr>
              <a:t> </a:t>
            </a:r>
            <a:r>
              <a:rPr lang="en-US" sz="4800" b="1" dirty="0" err="1" smtClean="0">
                <a:latin typeface="RinkiyCMJ" pitchFamily="2" charset="0"/>
              </a:rPr>
              <a:t>weavb</a:t>
            </a:r>
            <a:r>
              <a:rPr lang="en-US" sz="4800" b="1" dirty="0">
                <a:latin typeface="RinkiyCMJ" pitchFamily="2" charset="0"/>
              </a:rPr>
              <a:t> </a:t>
            </a:r>
            <a:r>
              <a:rPr lang="en-US" sz="4800" b="1" dirty="0" smtClean="0">
                <a:latin typeface="RinkiyCMJ" pitchFamily="2" charset="0"/>
              </a:rPr>
              <a:t>ˆ</a:t>
            </a:r>
            <a:r>
              <a:rPr lang="en-US" sz="4800" b="1" dirty="0" err="1" smtClean="0">
                <a:latin typeface="RinkiyCMJ" pitchFamily="2" charset="0"/>
              </a:rPr>
              <a:t>Zwi</a:t>
            </a:r>
            <a:r>
              <a:rPr lang="en-US" sz="4800" b="1" dirty="0" smtClean="0">
                <a:latin typeface="RinkiyCMJ" pitchFamily="2" charset="0"/>
              </a:rPr>
              <a:t> </a:t>
            </a:r>
            <a:r>
              <a:rPr lang="en-US" sz="4800" b="1" dirty="0" err="1" smtClean="0">
                <a:latin typeface="RinkiyCMJ" pitchFamily="2" charset="0"/>
              </a:rPr>
              <a:t>K‡i</a:t>
            </a:r>
            <a:r>
              <a:rPr lang="en-US" sz="4800" b="1" dirty="0" smtClean="0">
                <a:latin typeface="RinkiyCMJ" pitchFamily="2" charset="0"/>
              </a:rPr>
              <a:t> Dc¯’</a:t>
            </a:r>
            <a:r>
              <a:rPr lang="en-US" sz="4800" b="1" dirty="0" err="1" smtClean="0">
                <a:latin typeface="RinkiyCMJ" pitchFamily="2" charset="0"/>
              </a:rPr>
              <a:t>vcb</a:t>
            </a:r>
            <a:r>
              <a:rPr lang="en-US" sz="4800" b="1" dirty="0" smtClean="0">
                <a:latin typeface="RinkiyCMJ" pitchFamily="2" charset="0"/>
              </a:rPr>
              <a:t> Ki |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1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290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b="1" dirty="0" smtClean="0">
                <a:latin typeface="RinkiyMJ" pitchFamily="2" charset="0"/>
              </a:rPr>
              <a:t>    01 |	  `~</a:t>
            </a:r>
            <a:r>
              <a:rPr lang="en-US" sz="3600" b="1" dirty="0" err="1" smtClean="0">
                <a:latin typeface="RinkiyMJ" pitchFamily="2" charset="0"/>
              </a:rPr>
              <a:t>N©Ubv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KLb</a:t>
            </a:r>
            <a:r>
              <a:rPr lang="en-US" sz="3600" b="1" dirty="0" smtClean="0">
                <a:latin typeface="RinkiyMJ" pitchFamily="2" charset="0"/>
              </a:rPr>
              <a:t> N‡U?</a:t>
            </a:r>
            <a:r>
              <a:rPr lang="en-US" sz="3600" b="1" dirty="0">
                <a:latin typeface="RinkiyMJ" pitchFamily="2" charset="0"/>
              </a:rPr>
              <a:t>	</a:t>
            </a:r>
            <a:r>
              <a:rPr lang="en-US" sz="3600" b="1" dirty="0" smtClean="0">
                <a:latin typeface="RinkiyMJ" pitchFamily="2" charset="0"/>
              </a:rPr>
              <a:t>				</a:t>
            </a:r>
          </a:p>
          <a:p>
            <a:pPr lvl="1"/>
            <a:r>
              <a:rPr lang="en-US" sz="3600" b="1" dirty="0" smtClean="0">
                <a:latin typeface="RinkiyMJ" pitchFamily="2" charset="0"/>
              </a:rPr>
              <a:t>    02 |  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cÖv_wgK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wPwKrmvi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DcKib¸wj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wK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wK</a:t>
            </a:r>
            <a:r>
              <a:rPr lang="en-US" sz="3600" b="1" dirty="0" smtClean="0">
                <a:latin typeface="RinkiyMJ" pitchFamily="2" charset="0"/>
              </a:rPr>
              <a:t>?</a:t>
            </a:r>
          </a:p>
          <a:p>
            <a:r>
              <a:rPr lang="en-US" sz="3600" b="1" dirty="0">
                <a:latin typeface="RinkiyMJ" pitchFamily="2" charset="0"/>
              </a:rPr>
              <a:t>	</a:t>
            </a:r>
            <a:r>
              <a:rPr lang="en-US" sz="3600" b="1" dirty="0" smtClean="0">
                <a:latin typeface="RinkiyMJ" pitchFamily="2" charset="0"/>
              </a:rPr>
              <a:t>	</a:t>
            </a:r>
          </a:p>
          <a:p>
            <a:r>
              <a:rPr lang="en-US" sz="3600" b="1" dirty="0">
                <a:latin typeface="RinkiyMJ" pitchFamily="2" charset="0"/>
              </a:rPr>
              <a:t>	</a:t>
            </a:r>
            <a:r>
              <a:rPr lang="en-US" sz="3600" b="1" dirty="0" smtClean="0">
                <a:latin typeface="RinkiyMJ" pitchFamily="2" charset="0"/>
              </a:rPr>
              <a:t>03 |	 ‡K‡U †</a:t>
            </a:r>
            <a:r>
              <a:rPr lang="en-US" sz="3600" b="1" dirty="0" err="1" smtClean="0">
                <a:latin typeface="RinkiyMJ" pitchFamily="2" charset="0"/>
              </a:rPr>
              <a:t>M‡j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smtClean="0">
                <a:latin typeface="RinkiyMJ" pitchFamily="2" charset="0"/>
              </a:rPr>
              <a:t>†</a:t>
            </a:r>
            <a:r>
              <a:rPr lang="en-US" sz="3600" b="1" dirty="0" err="1" smtClean="0">
                <a:latin typeface="RinkiyMJ" pitchFamily="2" charset="0"/>
              </a:rPr>
              <a:t>WUj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jvMv‡Z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nq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smtClean="0">
                <a:latin typeface="RinkiyMJ" pitchFamily="2" charset="0"/>
              </a:rPr>
              <a:t>†Kb ?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477000" y="0"/>
            <a:ext cx="266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600" b="1" dirty="0" err="1" smtClean="0">
                <a:solidFill>
                  <a:srgbClr val="00B050"/>
                </a:solidFill>
                <a:latin typeface="RinkiyCMJ" pitchFamily="2" charset="0"/>
              </a:rPr>
              <a:t>g~j¨vqb</a:t>
            </a:r>
            <a:endParaRPr lang="en-US" sz="9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" y="-1"/>
            <a:ext cx="5253038" cy="337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9000" cy="4572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8768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evox‡Z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Kv‡iv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nvZ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cv †K‡U †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M‡j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ZLb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‡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Zvgvi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wK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Kiv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DwPr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†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mUv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wj‡L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†`</a:t>
            </a:r>
            <a:r>
              <a:rPr lang="en-US" sz="4000" b="1" dirty="0" err="1" smtClean="0">
                <a:solidFill>
                  <a:schemeClr val="tx1"/>
                </a:solidFill>
                <a:latin typeface="RinkiyCMJ" pitchFamily="2" charset="0"/>
              </a:rPr>
              <a:t>LvI</a:t>
            </a:r>
            <a:r>
              <a:rPr lang="en-US" sz="40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endParaRPr lang="en-US" sz="4000" dirty="0" smtClean="0">
              <a:solidFill>
                <a:schemeClr val="tx1"/>
              </a:solidFill>
              <a:latin typeface="RinkiyCMJ" pitchFamily="2" charset="0"/>
            </a:endParaRPr>
          </a:p>
          <a:p>
            <a:endParaRPr lang="en-US" sz="3600" b="1" dirty="0" smtClean="0">
              <a:solidFill>
                <a:srgbClr val="92D050"/>
              </a:solidFill>
              <a:latin typeface="RinkiyCMJ" pitchFamily="2" charset="0"/>
            </a:endParaRPr>
          </a:p>
          <a:p>
            <a:endParaRPr lang="en-US" sz="6000" b="1" dirty="0">
              <a:solidFill>
                <a:srgbClr val="92D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7239000" y="14280"/>
            <a:ext cx="1905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solidFill>
                  <a:srgbClr val="00B050"/>
                </a:solidFill>
                <a:latin typeface="RinkiyCMJ" pitchFamily="2" charset="0"/>
              </a:rPr>
              <a:t>e</a:t>
            </a:r>
            <a:r>
              <a:rPr lang="en-US" sz="6600" b="1" dirty="0" err="1" smtClean="0">
                <a:solidFill>
                  <a:srgbClr val="00B050"/>
                </a:solidFill>
                <a:latin typeface="RinkiyCMJ" pitchFamily="2" charset="0"/>
              </a:rPr>
              <a:t>voxi</a:t>
            </a:r>
            <a:r>
              <a:rPr lang="en-US" sz="66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</a:p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RinkiyCMJ" pitchFamily="2" charset="0"/>
              </a:rPr>
              <a:t>KvR</a:t>
            </a:r>
            <a:r>
              <a:rPr lang="en-US" sz="66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9"/>
            <a:ext cx="4419600" cy="52958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6200"/>
            <a:ext cx="7924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600" b="1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1523999"/>
            <a:ext cx="4724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gv:kvnRvjvjLvb</a:t>
            </a:r>
            <a:endParaRPr lang="en-US" sz="54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KvBqyg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vmv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wÿb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cvi‡MÛvwiqv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KivbxMbR,XvKv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  <a:p>
            <a:endParaRPr lang="en-US" sz="36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36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:-01757601696</a:t>
            </a:r>
          </a:p>
          <a:p>
            <a:r>
              <a:rPr lang="en-US" sz="2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B‡gBj</a:t>
            </a:r>
            <a:r>
              <a:rPr lang="en-US" sz="28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:-</a:t>
            </a:r>
            <a:r>
              <a:rPr lang="en-US" sz="2800" dirty="0">
                <a:solidFill>
                  <a:srgbClr val="00B050"/>
                </a:solidFill>
                <a:cs typeface="SutonnyMJ" pitchFamily="2" charset="0"/>
              </a:rPr>
              <a:t>shahjalaltitu@gmail.com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35051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5200"/>
            <a:ext cx="9144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810000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4800"/>
            <a:ext cx="4335379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0" y="4721662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Qwe‡Z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†`L‡Z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cvw”Q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?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n¨uv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†`L‡Z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cvw”Q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AvNvZ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cÖvcÍ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wPwKrmv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3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4307840" cy="4038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26" y="152401"/>
            <a:ext cx="4222174" cy="4038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0" y="5018782"/>
            <a:ext cx="929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Qwe‡Z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†`L‡Z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cvw”Q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n¨uv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†`L‡Z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cvw”Q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cvwb‡Z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M‡j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mv‡c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Kvgi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w`‡j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wPwKrmv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4676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862"/>
            <a:ext cx="4648201" cy="31575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2862"/>
            <a:ext cx="4451398" cy="31575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00400"/>
            <a:ext cx="4626429" cy="2590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00400"/>
            <a:ext cx="4495800" cy="25908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85800" y="5950803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4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†`L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51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1000" y="1107996"/>
            <a:ext cx="495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kÖbx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:	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lô</a:t>
            </a:r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:	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kvixwiKwkÿv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¯^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v¯’¨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 	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wØZxq</a:t>
            </a:r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:	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wPwKrmv</a:t>
            </a:r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:	40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	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20/10/2020 </a:t>
            </a:r>
            <a:r>
              <a:rPr lang="en-US" sz="36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Bs</a:t>
            </a:r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70000"/>
            <a:ext cx="4190999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3800"/>
            <a:ext cx="9144000" cy="3124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76200"/>
            <a:ext cx="8839199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945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5358"/>
            <a:ext cx="9144000" cy="3122642"/>
          </a:xfrm>
        </p:spPr>
        <p:txBody>
          <a:bodyPr>
            <a:normAutofit/>
          </a:bodyPr>
          <a:lstStyle/>
          <a:p>
            <a:pPr marL="1485900" lvl="2" indent="-571500" algn="just">
              <a:buFont typeface="Wingdings" pitchFamily="2" charset="2"/>
              <a:buChar char="Ø"/>
            </a:pP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cÖv_wgK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wPwKrmv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wK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Zv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Rvb‡Z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cvie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</a:p>
          <a:p>
            <a:pPr marL="1485900" lvl="2" indent="-571500" algn="just">
              <a:buFont typeface="Wingdings" pitchFamily="2" charset="2"/>
              <a:buChar char="Ø"/>
            </a:pP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cÖv_wgK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wPwKrmvKvixi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KvR¸wj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m¤ú‡K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©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Rvb‡Z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cvie</a:t>
            </a:r>
            <a:endParaRPr lang="en-US" sz="4400" b="1" dirty="0" smtClean="0">
              <a:solidFill>
                <a:schemeClr val="tx1"/>
              </a:solidFill>
              <a:latin typeface="RinkiyCMJ" pitchFamily="2" charset="0"/>
            </a:endParaRPr>
          </a:p>
          <a:p>
            <a:pPr marL="1485900" lvl="2" indent="-571500" algn="just">
              <a:buFont typeface="Wingdings" pitchFamily="2" charset="2"/>
              <a:buChar char="Ø"/>
            </a:pP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cÖv_wgK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wPwKrmvi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DcKib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m¤ú‡K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©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Rvb‡Z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RinkiyCMJ" pitchFamily="2" charset="0"/>
              </a:rPr>
              <a:t>cvie</a:t>
            </a:r>
            <a:r>
              <a:rPr lang="en-US" sz="4400" b="1" dirty="0" smtClean="0">
                <a:solidFill>
                  <a:schemeClr val="tx1"/>
                </a:solidFill>
                <a:latin typeface="RinkiyCMJ" pitchFamily="2" charset="0"/>
              </a:rPr>
              <a:t> </a:t>
            </a:r>
          </a:p>
          <a:p>
            <a:pPr algn="just"/>
            <a:endParaRPr lang="en-US" sz="3600" b="1" dirty="0">
              <a:solidFill>
                <a:schemeClr val="tx1"/>
              </a:solidFill>
              <a:latin typeface="RinkiyC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48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8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48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sz="4800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0997"/>
            <a:ext cx="4572000" cy="25161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912" y="830997"/>
            <a:ext cx="4543425" cy="251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9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288" y="30723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Avwdd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Rvwid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 `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fvB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Ljbv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iveU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KiwQj|ZLb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iveU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w`‡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qRvwi‡di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nvZwU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†K‡U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Avwdd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wPrKvi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DV‡j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evev-gv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Avwd‡di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evev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i³ †`‡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L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ÿZ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WUj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cwi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Zzjv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Pvc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i³cvZ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Zvici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¯^v¯’¨‡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wK¬wb‡Kwb‡q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"/>
            <a:ext cx="4481512" cy="2950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4" y="38100"/>
            <a:ext cx="4548187" cy="295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3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635</TotalTime>
  <Words>390</Words>
  <Application>Microsoft Office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</dc:title>
  <dc:creator>WALTON</dc:creator>
  <cp:lastModifiedBy>WALTON</cp:lastModifiedBy>
  <cp:revision>79</cp:revision>
  <dcterms:created xsi:type="dcterms:W3CDTF">2020-09-21T12:49:49Z</dcterms:created>
  <dcterms:modified xsi:type="dcterms:W3CDTF">2020-10-20T00:22:31Z</dcterms:modified>
</cp:coreProperties>
</file>