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8" r:id="rId5"/>
    <p:sldId id="269" r:id="rId6"/>
    <p:sldId id="270" r:id="rId7"/>
    <p:sldId id="262" r:id="rId8"/>
    <p:sldId id="267" r:id="rId9"/>
    <p:sldId id="271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05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94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94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016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5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9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8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9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79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4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4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4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0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9886-E1F6-4B6A-B55A-A2859DB79E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87ED8C-71E5-4FC5-B490-3050BF95F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5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33051"/>
            <a:ext cx="9144000" cy="2438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2667000"/>
            <a:ext cx="8686800" cy="40386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0"/>
            <a:ext cx="91440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0" y="2743200"/>
            <a:ext cx="9144000" cy="1219200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1524000" y="5181600"/>
            <a:ext cx="9144000" cy="1676400"/>
          </a:xfrm>
          <a:prstGeom prst="flowChartPunchedTap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4267200" y="1295400"/>
            <a:ext cx="3581400" cy="14478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endParaRPr lang="en-US" sz="60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876800" y="4038600"/>
            <a:ext cx="2895600" cy="1143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i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দল-বায়ু</a:t>
            </a:r>
            <a:endParaRPr lang="en-US" sz="60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524000" y="-12855"/>
            <a:ext cx="9144000" cy="2362200"/>
          </a:xfrm>
          <a:prstGeom prst="wav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8000" dirty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1524000" y="2438400"/>
            <a:ext cx="9144000" cy="1371600"/>
          </a:xfrm>
          <a:prstGeom prst="ca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Can 3"/>
          <p:cNvSpPr/>
          <p:nvPr/>
        </p:nvSpPr>
        <p:spPr>
          <a:xfrm>
            <a:off x="1524000" y="3962400"/>
            <a:ext cx="9144000" cy="12192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স্বাস্থ্যের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Can 4"/>
          <p:cNvSpPr/>
          <p:nvPr/>
        </p:nvSpPr>
        <p:spPr>
          <a:xfrm>
            <a:off x="1524000" y="5410200"/>
            <a:ext cx="9144000" cy="1219200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/>
        </p:nvSpPr>
        <p:spPr>
          <a:xfrm>
            <a:off x="1524000" y="3352800"/>
            <a:ext cx="9144000" cy="3505200"/>
          </a:xfrm>
          <a:prstGeom prst="round1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প্রতিকার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পোস্টার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8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0" y="0"/>
            <a:ext cx="9144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</a:t>
            </a:r>
            <a:r>
              <a:rPr lang="bn-BD" sz="96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96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96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2971800"/>
            <a:ext cx="9144000" cy="3886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524000" y="0"/>
            <a:ext cx="9144000" cy="2438400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304544" y="2255520"/>
            <a:ext cx="9144000" cy="43434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মোঃ সাজ্জাদ হোসেন মজুমদার</a:t>
            </a:r>
          </a:p>
          <a:p>
            <a:r>
              <a:rPr lang="bn-BD" sz="4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4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বাতাবাড়িয়া উত্তর সরকারি প্রাথমিক বিদ্যালয়</a:t>
            </a:r>
            <a:r>
              <a:rPr lang="bn-BD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মনোহরগঞ্জ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endParaRPr lang="bn-BD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4000" y="0"/>
            <a:ext cx="9144000" cy="1905000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524000" y="3276600"/>
            <a:ext cx="9144000" cy="34290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বিষয়-প্রাথমিক</a:t>
            </a:r>
            <a:r>
              <a:rPr lang="en-US" sz="66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66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i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600" b="1" i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6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6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6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6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1600200" y="0"/>
            <a:ext cx="9067800" cy="289560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শ্রেণি-পঞ্চম</a:t>
            </a:r>
            <a:endParaRPr lang="en-US" sz="9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1676400" y="228600"/>
            <a:ext cx="8305800" cy="1600200"/>
          </a:xfrm>
          <a:prstGeom prst="notched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6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sz="6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6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6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1524000" y="0"/>
            <a:ext cx="9067800" cy="1828800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3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13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600200" y="2209800"/>
            <a:ext cx="8915400" cy="4495800"/>
          </a:xfrm>
          <a:prstGeom prst="beve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(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পৃষ্ঠা-৭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600200" y="0"/>
            <a:ext cx="9144000" cy="12192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i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0200" y="1752600"/>
            <a:ext cx="9067800" cy="495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১-২-১-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0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১-২-২-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দূষনের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১-২-৩-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দূষনের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পারেব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১-২-৬-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দূষনের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0" y="0"/>
            <a:ext cx="9144000" cy="2057400"/>
          </a:xfrm>
          <a:prstGeom prst="flowChartPunched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88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524000" y="2133600"/>
            <a:ext cx="6553200" cy="1905000"/>
          </a:xfrm>
          <a:prstGeom prst="flowChartMagneticDis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গৃহ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নির্মাণ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শিল্পকারখানার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অপসারনের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i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1524000" y="4495800"/>
            <a:ext cx="6477000" cy="2133600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যানবাহনের</a:t>
            </a:r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কালোধোয়ার</a:t>
            </a:r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i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Oval 5"/>
          <p:cNvSpPr/>
          <p:nvPr/>
        </p:nvSpPr>
        <p:spPr>
          <a:xfrm>
            <a:off x="8077200" y="1752600"/>
            <a:ext cx="2590800" cy="24384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53400" y="4419600"/>
            <a:ext cx="2438400" cy="2286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524000" y="55084"/>
            <a:ext cx="5715000" cy="1926116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ভাটায়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ইট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পুড়ানোর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ধোয়া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i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1524000" y="2057400"/>
            <a:ext cx="5867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কীটনাশক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Can 5"/>
          <p:cNvSpPr/>
          <p:nvPr/>
        </p:nvSpPr>
        <p:spPr>
          <a:xfrm>
            <a:off x="1524000" y="4572001"/>
            <a:ext cx="5867400" cy="225294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জলাশয়ের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কাঁচা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পায়খানা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Oval 6"/>
          <p:cNvSpPr/>
          <p:nvPr/>
        </p:nvSpPr>
        <p:spPr>
          <a:xfrm>
            <a:off x="7758291" y="0"/>
            <a:ext cx="2895600" cy="2209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72400" y="2362201"/>
            <a:ext cx="2895600" cy="2037645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400" y="4572000"/>
            <a:ext cx="2895600" cy="2133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0"/>
            <a:ext cx="9144000" cy="3429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9600" i="1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i="1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9600" i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218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DELL</cp:lastModifiedBy>
  <cp:revision>6</cp:revision>
  <dcterms:created xsi:type="dcterms:W3CDTF">2020-11-03T09:54:27Z</dcterms:created>
  <dcterms:modified xsi:type="dcterms:W3CDTF">2020-11-07T10:09:57Z</dcterms:modified>
</cp:coreProperties>
</file>