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9A02-4281-41D6-AD56-50E676506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0BC53-FA5E-413C-B9D3-DC6575448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4DD16-8201-46EE-B35F-B10CA0E7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D7F18-D640-4800-AAFF-20B06270F43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35D3B-90C1-4F86-B24D-80D7995F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E4797-C469-4DD3-A737-68F4A387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A3232-0F64-4447-82E7-C3EE6A6FF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6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13D3-EAA2-4DE0-B7B9-DA19AFC6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37363-0813-49A5-B893-BD79E7CBE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0FD0E-FA81-429E-923B-D03A7EFF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D7F18-D640-4800-AAFF-20B06270F43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F2EDC-A990-4D24-96A9-534618F2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062D9-ABBC-4101-8EBA-BB4DC557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A3232-0F64-4447-82E7-C3EE6A6FF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9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15DD7F-0EAE-45F1-8B87-91F5303DE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C1566-4D5D-4B55-A958-D8AD496E7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4489E-26CB-46EA-92D0-51591E55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D7F18-D640-4800-AAFF-20B06270F43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16DE-D930-443F-BF6F-8F6552D8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6EA4D-4415-41C8-B656-6EF67135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A3232-0F64-4447-82E7-C3EE6A6FF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8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F081-FF43-4CCC-9DFC-FA4E2B8B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172B5-315B-4EEE-93AA-34DCA45EA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1DF85-3950-4480-ADA7-D7A74CA4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D7F18-D640-4800-AAFF-20B06270F43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D20D5-EE41-4615-B5B8-89319885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D4785-C509-4906-AC85-BED8ECEC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A3232-0F64-4447-82E7-C3EE6A6FF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4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F638-AAAF-45BA-A806-74645064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ACAFC-DA60-4B4D-96D6-372344860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1925B-64EB-4B70-B339-5B975891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D7F18-D640-4800-AAFF-20B06270F43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48EED-75C9-4D15-961A-8AC8353B0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AE124-96D5-40D6-96C2-BC6558B3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A3232-0F64-4447-82E7-C3EE6A6FF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8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66D6-2912-4695-A89B-131BA123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3AFF0-8D61-4F9D-BB41-77E3E3CDC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1D487-6425-46E2-AA79-86CE2E5EB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40329-9CC7-47E8-BEA1-0B960E5D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D7F18-D640-4800-AAFF-20B06270F43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C9088-296B-45BC-8F96-023BE812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3FBD6-D966-4854-B76F-CFE30A55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A3232-0F64-4447-82E7-C3EE6A6FF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53624-01A9-4C18-99B0-3871092F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74BEF-67FB-4CB5-9DE6-0B78FA885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AB777-299B-4165-8E2B-524ACF3C0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BACA0-CE22-40FB-85BD-019163F35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13C5F-914A-4C2B-916A-4468A45C6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1861-72E3-450E-81B2-E4FB7BE3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D7F18-D640-4800-AAFF-20B06270F43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37B53A-37BD-4C14-A2FE-590CCD192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632319-3D30-42EA-8CAA-91C44D07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A3232-0F64-4447-82E7-C3EE6A6FF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0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6D5A-84DB-443C-801E-736A510D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06F96-CB8C-476A-98CA-37B4DDF8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D7F18-D640-4800-AAFF-20B06270F43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7C553-8FE1-44D7-ACC1-6882F649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9CA70-BBCB-4001-B6ED-3840C53A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A3232-0F64-4447-82E7-C3EE6A6FF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1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1D23A-5A7B-4FF9-BDCA-C90BA4E7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D7F18-D640-4800-AAFF-20B06270F43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CCD429-AB73-4BE6-827D-2CED06B69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BF062-C1A9-4FCD-B935-0D227B80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A3232-0F64-4447-82E7-C3EE6A6FF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05CD-9E97-47E0-97D5-A73F0DAA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D8C4D-C2D4-4DB1-B567-AD8BFDEFB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78425-CFC3-4DC4-A50C-9E9A79084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3EE4-0A40-4A57-B277-8B80D949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D7F18-D640-4800-AAFF-20B06270F43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5D3A2-F63D-4746-899C-598D35E3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911F1-FF07-49B6-8C49-C5C0DA9D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A3232-0F64-4447-82E7-C3EE6A6FF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ADAA-0DB2-4822-AB76-B355E3AC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287D10-2ABA-4B18-B477-884EFDB00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9B446-1147-4793-A1E0-69469816B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83C08-236D-464E-B2B3-10550FCA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D7F18-D640-4800-AAFF-20B06270F43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5D384-8B2D-498F-8AE4-85580613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4BC2D-A904-4438-BE13-A5EE449B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A3232-0F64-4447-82E7-C3EE6A6FF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6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430642-40F7-4D46-9EED-3BED534211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4" y="-2667004"/>
            <a:ext cx="6857990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8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0.jpeg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1EE21C-070C-40AB-B450-461240980BD8}"/>
              </a:ext>
            </a:extLst>
          </p:cNvPr>
          <p:cNvSpPr txBox="1"/>
          <p:nvPr/>
        </p:nvSpPr>
        <p:spPr>
          <a:xfrm>
            <a:off x="4040945" y="840890"/>
            <a:ext cx="4441874" cy="1908501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2534"/>
              </a:avLst>
            </a:prstTxWarp>
            <a:spAutoFit/>
          </a:bodyPr>
          <a:lstStyle/>
          <a:p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67971-4148-4FD1-934D-7EBFF64F3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2749391"/>
            <a:ext cx="5022166" cy="313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3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F081DC7-BFE9-4F75-9D09-DFE8E68C1B2D}"/>
              </a:ext>
            </a:extLst>
          </p:cNvPr>
          <p:cNvGrpSpPr/>
          <p:nvPr/>
        </p:nvGrpSpPr>
        <p:grpSpPr>
          <a:xfrm>
            <a:off x="9440205" y="1548764"/>
            <a:ext cx="1643955" cy="1643955"/>
            <a:chOff x="3750022" y="384"/>
            <a:chExt cx="1643955" cy="16439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F6AAE9-4083-44EA-8975-26D2C9AEA952}"/>
                </a:ext>
              </a:extLst>
            </p:cNvPr>
            <p:cNvSpPr/>
            <p:nvPr/>
          </p:nvSpPr>
          <p:spPr>
            <a:xfrm>
              <a:off x="3750022" y="384"/>
              <a:ext cx="1643955" cy="1643955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4EC85A-1BC0-48A2-B972-885B0F48AA3B}"/>
                </a:ext>
              </a:extLst>
            </p:cNvPr>
            <p:cNvSpPr txBox="1"/>
            <p:nvPr/>
          </p:nvSpPr>
          <p:spPr>
            <a:xfrm>
              <a:off x="3750022" y="384"/>
              <a:ext cx="1643955" cy="1643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5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39AF7E-CBC6-4E69-A0E6-F1C80B14CEE7}"/>
              </a:ext>
            </a:extLst>
          </p:cNvPr>
          <p:cNvGrpSpPr/>
          <p:nvPr/>
        </p:nvGrpSpPr>
        <p:grpSpPr>
          <a:xfrm>
            <a:off x="9038114" y="4350035"/>
            <a:ext cx="1643955" cy="1643955"/>
            <a:chOff x="6242359" y="2492722"/>
            <a:chExt cx="1643955" cy="16439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E1A44C-6DE5-4C19-A497-F9F8451E12D6}"/>
                </a:ext>
              </a:extLst>
            </p:cNvPr>
            <p:cNvSpPr/>
            <p:nvPr/>
          </p:nvSpPr>
          <p:spPr>
            <a:xfrm>
              <a:off x="6242359" y="2492722"/>
              <a:ext cx="1643955" cy="1643955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93612"/>
                <a:satOff val="-2531"/>
                <a:lumOff val="-52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05D726-3A15-4C73-9E99-BD439BF3BDDA}"/>
                </a:ext>
              </a:extLst>
            </p:cNvPr>
            <p:cNvSpPr txBox="1"/>
            <p:nvPr/>
          </p:nvSpPr>
          <p:spPr>
            <a:xfrm>
              <a:off x="6242359" y="2492722"/>
              <a:ext cx="1643955" cy="1643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500" kern="12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BAB46A7-3C12-4337-BF94-020B3F80F056}"/>
              </a:ext>
            </a:extLst>
          </p:cNvPr>
          <p:cNvSpPr txBox="1"/>
          <p:nvPr/>
        </p:nvSpPr>
        <p:spPr>
          <a:xfrm rot="10800000" flipV="1">
            <a:off x="4311743" y="1222027"/>
            <a:ext cx="3657600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ছবিগুলো ভালো করে দেখ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এবং ইনপুট ও আউটপুটযন্ত্রগুলো খুঁজে বের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14F0C3-05ED-4C8F-BB11-BCD286F155CD}"/>
              </a:ext>
            </a:extLst>
          </p:cNvPr>
          <p:cNvGrpSpPr/>
          <p:nvPr/>
        </p:nvGrpSpPr>
        <p:grpSpPr>
          <a:xfrm>
            <a:off x="1434905" y="1714059"/>
            <a:ext cx="1730905" cy="2424558"/>
            <a:chOff x="1434905" y="1714059"/>
            <a:chExt cx="1730905" cy="242455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742B9A-3516-452E-9DF5-A04CD7FCBABA}"/>
                </a:ext>
              </a:extLst>
            </p:cNvPr>
            <p:cNvGrpSpPr/>
            <p:nvPr/>
          </p:nvGrpSpPr>
          <p:grpSpPr>
            <a:xfrm>
              <a:off x="1521855" y="1714059"/>
              <a:ext cx="1643955" cy="1643955"/>
              <a:chOff x="1257684" y="2492722"/>
              <a:chExt cx="1643955" cy="164395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D71CB7-178A-4BA2-9F2C-AC7DC79BB4FA}"/>
                  </a:ext>
                </a:extLst>
              </p:cNvPr>
              <p:cNvSpPr/>
              <p:nvPr/>
            </p:nvSpPr>
            <p:spPr>
              <a:xfrm>
                <a:off x="1257684" y="2492722"/>
                <a:ext cx="1643955" cy="16439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-280837"/>
                  <a:satOff val="-7592"/>
                  <a:lumOff val="-1568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F1E988-1E41-443F-BC27-8F2882027550}"/>
                  </a:ext>
                </a:extLst>
              </p:cNvPr>
              <p:cNvSpPr txBox="1"/>
              <p:nvPr/>
            </p:nvSpPr>
            <p:spPr>
              <a:xfrm>
                <a:off x="1257684" y="2492722"/>
                <a:ext cx="1643955" cy="16439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4500" kern="1200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43EC03-EE74-40B5-ACFE-60703A478BF5}"/>
                </a:ext>
              </a:extLst>
            </p:cNvPr>
            <p:cNvSpPr txBox="1"/>
            <p:nvPr/>
          </p:nvSpPr>
          <p:spPr>
            <a:xfrm>
              <a:off x="1434905" y="3615397"/>
              <a:ext cx="17309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প্রিন্টার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DB0F01-67E7-4286-A239-EC571140BCB0}"/>
              </a:ext>
            </a:extLst>
          </p:cNvPr>
          <p:cNvGrpSpPr/>
          <p:nvPr/>
        </p:nvGrpSpPr>
        <p:grpSpPr>
          <a:xfrm>
            <a:off x="3165810" y="3823544"/>
            <a:ext cx="3962409" cy="2180328"/>
            <a:chOff x="3165810" y="3681571"/>
            <a:chExt cx="3962409" cy="21803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3AB765-80FB-4C00-AE47-0963AEDD83F0}"/>
                </a:ext>
              </a:extLst>
            </p:cNvPr>
            <p:cNvGrpSpPr/>
            <p:nvPr/>
          </p:nvGrpSpPr>
          <p:grpSpPr>
            <a:xfrm>
              <a:off x="3165810" y="4217944"/>
              <a:ext cx="3962409" cy="1643955"/>
              <a:chOff x="2590795" y="4985059"/>
              <a:chExt cx="3962409" cy="164395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C05F08-D2D4-4A41-A3A1-264B34185CC9}"/>
                  </a:ext>
                </a:extLst>
              </p:cNvPr>
              <p:cNvSpPr/>
              <p:nvPr/>
            </p:nvSpPr>
            <p:spPr>
              <a:xfrm>
                <a:off x="2590795" y="4985059"/>
                <a:ext cx="3962409" cy="16439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-187225"/>
                  <a:satOff val="-5061"/>
                  <a:lumOff val="-1045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1A5A66-604A-487B-8295-5D9007510178}"/>
                  </a:ext>
                </a:extLst>
              </p:cNvPr>
              <p:cNvSpPr txBox="1"/>
              <p:nvPr/>
            </p:nvSpPr>
            <p:spPr>
              <a:xfrm>
                <a:off x="2590795" y="4985059"/>
                <a:ext cx="3962409" cy="16439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marL="0" lvl="0" indent="0" algn="ctr" defTabSz="2266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100" kern="1200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1FA484-00CA-4E30-AE13-BE276E7B718D}"/>
                </a:ext>
              </a:extLst>
            </p:cNvPr>
            <p:cNvSpPr txBox="1"/>
            <p:nvPr/>
          </p:nvSpPr>
          <p:spPr>
            <a:xfrm>
              <a:off x="3995225" y="3681571"/>
              <a:ext cx="21007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কী-বোর্ড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602DCC6-3457-4AEC-91B7-F3B15D8EF239}"/>
              </a:ext>
            </a:extLst>
          </p:cNvPr>
          <p:cNvSpPr txBox="1"/>
          <p:nvPr/>
        </p:nvSpPr>
        <p:spPr>
          <a:xfrm>
            <a:off x="9017388" y="4203376"/>
            <a:ext cx="151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9EC3EF-C240-44B9-909E-77B303954AF4}"/>
              </a:ext>
            </a:extLst>
          </p:cNvPr>
          <p:cNvSpPr txBox="1"/>
          <p:nvPr/>
        </p:nvSpPr>
        <p:spPr>
          <a:xfrm>
            <a:off x="9748911" y="1420837"/>
            <a:ext cx="126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2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ROSESOR 1.JPG">
            <a:extLst>
              <a:ext uri="{FF2B5EF4-FFF2-40B4-BE49-F238E27FC236}">
                <a16:creationId xmlns:a16="http://schemas.microsoft.com/office/drawing/2014/main" id="{A3B1B1AB-8EBD-4997-AC53-A106F3112F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8470" t="23333" r="11038" b="20000"/>
          <a:stretch>
            <a:fillRect/>
          </a:stretch>
        </p:blipFill>
        <p:spPr bwMode="auto">
          <a:xfrm>
            <a:off x="8302284" y="1752600"/>
            <a:ext cx="2675965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" descr="RAM 1.jpg">
            <a:extLst>
              <a:ext uri="{FF2B5EF4-FFF2-40B4-BE49-F238E27FC236}">
                <a16:creationId xmlns:a16="http://schemas.microsoft.com/office/drawing/2014/main" id="{1D52C308-4198-43CC-8605-E8383144E6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6279" b="16279"/>
          <a:stretch>
            <a:fillRect/>
          </a:stretch>
        </p:blipFill>
        <p:spPr bwMode="auto">
          <a:xfrm>
            <a:off x="1345809" y="4059701"/>
            <a:ext cx="2667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234.gif">
            <a:extLst>
              <a:ext uri="{FF2B5EF4-FFF2-40B4-BE49-F238E27FC236}">
                <a16:creationId xmlns:a16="http://schemas.microsoft.com/office/drawing/2014/main" id="{9583600A-D8E8-40FF-A6CB-92414A8A20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404265">
            <a:off x="8914540" y="3398566"/>
            <a:ext cx="1964086" cy="2909590"/>
          </a:xfrm>
          <a:prstGeom prst="rect">
            <a:avLst/>
          </a:prstGeom>
        </p:spPr>
      </p:pic>
      <p:pic>
        <p:nvPicPr>
          <p:cNvPr id="5" name="Picture 4" descr="Picture1.jpg">
            <a:extLst>
              <a:ext uri="{FF2B5EF4-FFF2-40B4-BE49-F238E27FC236}">
                <a16:creationId xmlns:a16="http://schemas.microsoft.com/office/drawing/2014/main" id="{8D2ABE35-D427-4C63-B534-C06A18161BD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3751" y="1718733"/>
            <a:ext cx="2667000" cy="1989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D38571-AB25-4B4B-8A1F-FF061803F5E0}"/>
              </a:ext>
            </a:extLst>
          </p:cNvPr>
          <p:cNvSpPr/>
          <p:nvPr/>
        </p:nvSpPr>
        <p:spPr>
          <a:xfrm>
            <a:off x="4209210" y="768989"/>
            <a:ext cx="324640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হার্ডওয়্যার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0_47.jpg">
            <a:extLst>
              <a:ext uri="{FF2B5EF4-FFF2-40B4-BE49-F238E27FC236}">
                <a16:creationId xmlns:a16="http://schemas.microsoft.com/office/drawing/2014/main" id="{9B474838-20BD-4F7C-AB12-7BCC1D190F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2264" t="14179" r="12264" b="8209"/>
          <a:stretch>
            <a:fillRect/>
          </a:stretch>
        </p:blipFill>
        <p:spPr>
          <a:xfrm>
            <a:off x="4843009" y="1718733"/>
            <a:ext cx="2590799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AnimatedTyping.gif~c200.gif">
            <a:extLst>
              <a:ext uri="{FF2B5EF4-FFF2-40B4-BE49-F238E27FC236}">
                <a16:creationId xmlns:a16="http://schemas.microsoft.com/office/drawing/2014/main" id="{CE171CCF-56CD-4466-BED2-38BC00A064C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31788" y="4233087"/>
            <a:ext cx="3810000" cy="1634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58025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s icon.jpg">
            <a:extLst>
              <a:ext uri="{FF2B5EF4-FFF2-40B4-BE49-F238E27FC236}">
                <a16:creationId xmlns:a16="http://schemas.microsoft.com/office/drawing/2014/main" id="{CD7127E4-4498-4AD6-9A88-ED0A515353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53000" y="4105841"/>
            <a:ext cx="2286000" cy="18067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wod prosaser soft.jpg">
            <a:extLst>
              <a:ext uri="{FF2B5EF4-FFF2-40B4-BE49-F238E27FC236}">
                <a16:creationId xmlns:a16="http://schemas.microsoft.com/office/drawing/2014/main" id="{DD14C0D3-1981-4A03-ABA0-86EA3BAD7B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3636" r="13636"/>
          <a:stretch>
            <a:fillRect/>
          </a:stretch>
        </p:blipFill>
        <p:spPr>
          <a:xfrm>
            <a:off x="1505591" y="3866214"/>
            <a:ext cx="1683656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data.jpg">
            <a:extLst>
              <a:ext uri="{FF2B5EF4-FFF2-40B4-BE49-F238E27FC236}">
                <a16:creationId xmlns:a16="http://schemas.microsoft.com/office/drawing/2014/main" id="{56BCCE2B-B280-450E-8399-1B8F78B694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11259" y="3866214"/>
            <a:ext cx="1905000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A1BBBA-DB9C-41B0-8050-B31D31884294}"/>
              </a:ext>
            </a:extLst>
          </p:cNvPr>
          <p:cNvSpPr/>
          <p:nvPr/>
        </p:nvSpPr>
        <p:spPr>
          <a:xfrm rot="19606880">
            <a:off x="1038599" y="1538759"/>
            <a:ext cx="33441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দেখতে পাচ্ছি?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m on.gif">
            <a:extLst>
              <a:ext uri="{FF2B5EF4-FFF2-40B4-BE49-F238E27FC236}">
                <a16:creationId xmlns:a16="http://schemas.microsoft.com/office/drawing/2014/main" id="{7E9B66D0-D3E5-45CA-8F45-402F1B57A88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5879" y="723900"/>
            <a:ext cx="3260242" cy="2705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28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29961 -0.460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4" y="-23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0951 -0.432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216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97 -0.00556 L -0.3582 -0.44398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0">
            <a:extLst>
              <a:ext uri="{FF2B5EF4-FFF2-40B4-BE49-F238E27FC236}">
                <a16:creationId xmlns:a16="http://schemas.microsoft.com/office/drawing/2014/main" id="{1BA25406-5BE0-4772-B373-23A2E6AAEF8D}"/>
              </a:ext>
            </a:extLst>
          </p:cNvPr>
          <p:cNvSpPr/>
          <p:nvPr/>
        </p:nvSpPr>
        <p:spPr>
          <a:xfrm>
            <a:off x="4129202" y="1117709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8C3CC-713A-47C0-87B6-D8E2494E7513}"/>
              </a:ext>
            </a:extLst>
          </p:cNvPr>
          <p:cNvSpPr txBox="1"/>
          <p:nvPr/>
        </p:nvSpPr>
        <p:spPr>
          <a:xfrm>
            <a:off x="2378614" y="2569699"/>
            <a:ext cx="59436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কাকে বলে?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90AC5-2ABD-4C04-9D78-3F7499AF18A5}"/>
              </a:ext>
            </a:extLst>
          </p:cNvPr>
          <p:cNvSpPr txBox="1"/>
          <p:nvPr/>
        </p:nvSpPr>
        <p:spPr>
          <a:xfrm>
            <a:off x="1900268" y="3709205"/>
            <a:ext cx="8410223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: যা দিয়ে মে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রিতে রাখা তথ্য প্রসেসরে গিয়ে ভিন্ন ভিন্ন কাজ করাতে পারে তাকে সফটওয়্যার বলে।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2480A-4AE4-486F-9DFD-C817CB214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3715" y="801314"/>
            <a:ext cx="1855615" cy="15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7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766910-E31C-498E-BE01-4988BD96AF28}"/>
              </a:ext>
            </a:extLst>
          </p:cNvPr>
          <p:cNvGrpSpPr/>
          <p:nvPr/>
        </p:nvGrpSpPr>
        <p:grpSpPr>
          <a:xfrm>
            <a:off x="7919093" y="3920197"/>
            <a:ext cx="2209645" cy="1855113"/>
            <a:chOff x="2618403" y="4191000"/>
            <a:chExt cx="3629997" cy="242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416132-DF44-41CB-A152-33DC26519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403" y="4191000"/>
              <a:ext cx="3629997" cy="2425602"/>
            </a:xfrm>
            <a:prstGeom prst="rect">
              <a:avLst/>
            </a:prstGeom>
          </p:spPr>
        </p:pic>
        <p:pic>
          <p:nvPicPr>
            <p:cNvPr id="4" name="Picture 3" descr="Bezier_3_big.gif">
              <a:extLst>
                <a:ext uri="{FF2B5EF4-FFF2-40B4-BE49-F238E27FC236}">
                  <a16:creationId xmlns:a16="http://schemas.microsoft.com/office/drawing/2014/main" id="{818A5393-5B8F-4BF0-A3D7-0B98A44BA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1517" y="4343400"/>
              <a:ext cx="3208283" cy="1577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5" name="Picture 4" descr="graphics icon.jpg">
            <a:extLst>
              <a:ext uri="{FF2B5EF4-FFF2-40B4-BE49-F238E27FC236}">
                <a16:creationId xmlns:a16="http://schemas.microsoft.com/office/drawing/2014/main" id="{514096C6-4DF1-4EB8-9CC8-85F062BE1EB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0874" y="4298617"/>
            <a:ext cx="1005052" cy="1098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333394-BB28-46FC-89AB-BB27F889C2F9}"/>
              </a:ext>
            </a:extLst>
          </p:cNvPr>
          <p:cNvSpPr/>
          <p:nvPr/>
        </p:nvSpPr>
        <p:spPr>
          <a:xfrm>
            <a:off x="2709473" y="5575255"/>
            <a:ext cx="3733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অ্যাডোবি ফটোশপ ছবির জন্য ব্যবহৃত হয়।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FCBEC2-FB3E-46C4-A798-F7A8880F9FC7}"/>
              </a:ext>
            </a:extLst>
          </p:cNvPr>
          <p:cNvGrpSpPr/>
          <p:nvPr/>
        </p:nvGrpSpPr>
        <p:grpSpPr>
          <a:xfrm>
            <a:off x="1519897" y="1531203"/>
            <a:ext cx="4648200" cy="990600"/>
            <a:chOff x="2358097" y="1759803"/>
            <a:chExt cx="4648200" cy="990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4D0FED-985B-43A9-9F1A-12B9A5069BA7}"/>
                </a:ext>
              </a:extLst>
            </p:cNvPr>
            <p:cNvSpPr/>
            <p:nvPr/>
          </p:nvSpPr>
          <p:spPr>
            <a:xfrm>
              <a:off x="2967697" y="1759803"/>
              <a:ext cx="40386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/>
                <a:t>    </a:t>
              </a:r>
              <a:r>
                <a:rPr lang="en-US" sz="2000" dirty="0"/>
                <a:t>Microsoft Office Excel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2000" dirty="0"/>
                <a:t> </a:t>
              </a:r>
            </a:p>
          </p:txBody>
        </p:sp>
        <p:pic>
          <p:nvPicPr>
            <p:cNvPr id="9" name="Picture 8" descr="Microsoft Office Access.png">
              <a:extLst>
                <a:ext uri="{FF2B5EF4-FFF2-40B4-BE49-F238E27FC236}">
                  <a16:creationId xmlns:a16="http://schemas.microsoft.com/office/drawing/2014/main" id="{44991627-B499-4DD2-9CD5-12BA4C28F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l="11323" t="7807" r="5463" b="5463"/>
            <a:stretch>
              <a:fillRect/>
            </a:stretch>
          </p:blipFill>
          <p:spPr>
            <a:xfrm>
              <a:off x="2358097" y="1847425"/>
              <a:ext cx="609600" cy="815356"/>
            </a:xfrm>
            <a:prstGeom prst="rect">
              <a:avLst/>
            </a:prstGeom>
          </p:spPr>
        </p:pic>
      </p:grpSp>
      <p:pic>
        <p:nvPicPr>
          <p:cNvPr id="10" name="Picture 9" descr="calendar-chart-in-excel-demo.gif">
            <a:extLst>
              <a:ext uri="{FF2B5EF4-FFF2-40B4-BE49-F238E27FC236}">
                <a16:creationId xmlns:a16="http://schemas.microsoft.com/office/drawing/2014/main" id="{34F71FBE-C476-435B-87F7-E49FDB0CBDC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1395" y="941079"/>
            <a:ext cx="2131174" cy="2221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60C369-579C-41E5-A39C-779EF81BC1E0}"/>
              </a:ext>
            </a:extLst>
          </p:cNvPr>
          <p:cNvSpPr/>
          <p:nvPr/>
        </p:nvSpPr>
        <p:spPr>
          <a:xfrm>
            <a:off x="2281897" y="2810045"/>
            <a:ext cx="3733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হিসাব নিকাশের জন্য ব্যবহৃত হয়।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2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5">
            <a:extLst>
              <a:ext uri="{FF2B5EF4-FFF2-40B4-BE49-F238E27FC236}">
                <a16:creationId xmlns:a16="http://schemas.microsoft.com/office/drawing/2014/main" id="{2BCB20C7-A93A-43FA-9117-D0ED7D339927}"/>
              </a:ext>
            </a:extLst>
          </p:cNvPr>
          <p:cNvSpPr/>
          <p:nvPr/>
        </p:nvSpPr>
        <p:spPr>
          <a:xfrm>
            <a:off x="3601137" y="1368283"/>
            <a:ext cx="4571999" cy="1027914"/>
          </a:xfrm>
          <a:prstGeom prst="can">
            <a:avLst>
              <a:gd name="adj" fmla="val 6206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6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30DC47-50A8-41EA-A413-C4DF2A2F4E67}"/>
              </a:ext>
            </a:extLst>
          </p:cNvPr>
          <p:cNvSpPr/>
          <p:nvPr/>
        </p:nvSpPr>
        <p:spPr>
          <a:xfrm>
            <a:off x="1463040" y="3730281"/>
            <a:ext cx="9353063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spc="-15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spc="-15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spc="-15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b="1" spc="-15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spc="-15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spc="-15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spc="-15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4400" b="1" spc="-15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spc="-15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spc="-15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AD1C0-471E-41EE-806E-3537BDEC8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20" y="1014489"/>
            <a:ext cx="2229583" cy="27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8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700533-E422-447A-82F1-DFDE4C79A7CE}"/>
              </a:ext>
            </a:extLst>
          </p:cNvPr>
          <p:cNvSpPr txBox="1"/>
          <p:nvPr/>
        </p:nvSpPr>
        <p:spPr>
          <a:xfrm>
            <a:off x="2943664" y="1905506"/>
            <a:ext cx="6096000" cy="30469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DB22C3-8E7C-456B-8015-197D04CFC346}"/>
              </a:ext>
            </a:extLst>
          </p:cNvPr>
          <p:cNvSpPr txBox="1"/>
          <p:nvPr/>
        </p:nvSpPr>
        <p:spPr>
          <a:xfrm>
            <a:off x="3570849" y="1138478"/>
            <a:ext cx="505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265939-B6AA-4D9F-A456-775A11D7A882}"/>
              </a:ext>
            </a:extLst>
          </p:cNvPr>
          <p:cNvGrpSpPr/>
          <p:nvPr/>
        </p:nvGrpSpPr>
        <p:grpSpPr>
          <a:xfrm>
            <a:off x="2202767" y="1695742"/>
            <a:ext cx="2509910" cy="3939481"/>
            <a:chOff x="2202767" y="1695742"/>
            <a:chExt cx="2509910" cy="39394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B02792-774F-46F5-8B00-833B760CD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767" y="1695742"/>
              <a:ext cx="1919068" cy="19190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E31DD9-C066-484E-BE9E-1614505CB51B}"/>
                </a:ext>
              </a:extLst>
            </p:cNvPr>
            <p:cNvSpPr txBox="1"/>
            <p:nvPr/>
          </p:nvSpPr>
          <p:spPr>
            <a:xfrm>
              <a:off x="2250831" y="4065563"/>
              <a:ext cx="24618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নাসিমা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সুলতানা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রুনা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দুড়াকুটি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সদর,লালমনিরহাট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A85B6D-E8F8-45F4-B4EF-6B3A93C0CA30}"/>
              </a:ext>
            </a:extLst>
          </p:cNvPr>
          <p:cNvGrpSpPr/>
          <p:nvPr/>
        </p:nvGrpSpPr>
        <p:grpSpPr>
          <a:xfrm>
            <a:off x="7624689" y="1695741"/>
            <a:ext cx="2940148" cy="3938895"/>
            <a:chOff x="7624689" y="1695741"/>
            <a:chExt cx="2940148" cy="39388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B7F09E-1CC7-4924-8C3A-192173F04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736" y="1695741"/>
              <a:ext cx="1189027" cy="16214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DF30AD-9BB6-49F7-8425-7DAA6FACE38D}"/>
                </a:ext>
              </a:extLst>
            </p:cNvPr>
            <p:cNvSpPr txBox="1"/>
            <p:nvPr/>
          </p:nvSpPr>
          <p:spPr>
            <a:xfrm>
              <a:off x="7624689" y="3818754"/>
              <a:ext cx="29401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৬ষ্ঠ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২য়</a:t>
              </a:r>
            </a:p>
            <a:p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১</a:t>
              </a:r>
            </a:p>
            <a:p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5C12976-303E-48DF-A237-BAA92B291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79" y="2420228"/>
            <a:ext cx="2912013" cy="29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52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49BA64-8690-4586-959D-0E2997AE5AE1}"/>
              </a:ext>
            </a:extLst>
          </p:cNvPr>
          <p:cNvSpPr txBox="1"/>
          <p:nvPr/>
        </p:nvSpPr>
        <p:spPr>
          <a:xfrm>
            <a:off x="3359834" y="1106269"/>
            <a:ext cx="51816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omputerPartsAnimated.gif">
            <a:extLst>
              <a:ext uri="{FF2B5EF4-FFF2-40B4-BE49-F238E27FC236}">
                <a16:creationId xmlns:a16="http://schemas.microsoft.com/office/drawing/2014/main" id="{423C3C8B-7541-413F-939A-6D8EA16E8D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8105" y="2333625"/>
            <a:ext cx="3821076" cy="2190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DBF960-1C96-40E4-9FD1-2BF07C531BC3}"/>
              </a:ext>
            </a:extLst>
          </p:cNvPr>
          <p:cNvSpPr txBox="1"/>
          <p:nvPr/>
        </p:nvSpPr>
        <p:spPr>
          <a:xfrm>
            <a:off x="3619500" y="5033891"/>
            <a:ext cx="4953000" cy="58477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এগুলোকে একত্রে কী বলা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8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9B1B88-972B-48EB-B000-683C8C703EC8}"/>
              </a:ext>
            </a:extLst>
          </p:cNvPr>
          <p:cNvSpPr txBox="1"/>
          <p:nvPr/>
        </p:nvSpPr>
        <p:spPr>
          <a:xfrm>
            <a:off x="3162104" y="1194695"/>
            <a:ext cx="5664200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spc="-15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u="sng" spc="-15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u="sng" spc="-15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u="sng" spc="-15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A13BBD-2157-4C27-9B05-E5EC10EA2A5C}"/>
              </a:ext>
            </a:extLst>
          </p:cNvPr>
          <p:cNvSpPr/>
          <p:nvPr/>
        </p:nvSpPr>
        <p:spPr>
          <a:xfrm>
            <a:off x="1957363" y="3597406"/>
            <a:ext cx="7810500" cy="769441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15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D63678-DB7F-4FDE-BAE0-603FE87D27F1}"/>
              </a:ext>
            </a:extLst>
          </p:cNvPr>
          <p:cNvSpPr/>
          <p:nvPr/>
        </p:nvSpPr>
        <p:spPr>
          <a:xfrm>
            <a:off x="2006992" y="1230859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48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3200" b="1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১। বিভিন্ন প্রকার কম্পিউটার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ingdings"/>
              </a:rPr>
              <a:t>সম্পর্কে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জানতে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,</a:t>
            </a:r>
            <a:endParaRPr lang="bn-BD" sz="32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bn-BD" sz="3200" spc="-100" dirty="0">
                <a:latin typeface="NikoshBAN" pitchFamily="2" charset="0"/>
                <a:cs typeface="NikoshBAN" pitchFamily="2" charset="0"/>
              </a:rPr>
              <a:t>কম্পিউটার কিভাবে কাজ করে তা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ব্যাখ্যা </a:t>
            </a:r>
            <a:r>
              <a:rPr lang="bn-BD" sz="3200" spc="-1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200" spc="-100" dirty="0">
                <a:latin typeface="NikoshBAN" pitchFamily="2" charset="0"/>
                <a:cs typeface="NikoshBAN" pitchFamily="2" charset="0"/>
              </a:rPr>
              <a:t> ,</a:t>
            </a:r>
            <a:endParaRPr lang="bn-BD" sz="3200" spc="-100" dirty="0"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৩।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সফটওয়ার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হার্ডওয়্যার কী তা বলতে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  <a:endParaRPr lang="bn-BD" sz="3200" spc="-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36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CF47FE-8B0D-4530-99E2-6FE331B70B0D}"/>
              </a:ext>
            </a:extLst>
          </p:cNvPr>
          <p:cNvSpPr/>
          <p:nvPr/>
        </p:nvSpPr>
        <p:spPr>
          <a:xfrm>
            <a:off x="3562568" y="843378"/>
            <a:ext cx="4677884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দেখতে পাচ্ছি?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E3E04D-8903-4CD0-BF71-5FCF53538D24}"/>
              </a:ext>
            </a:extLst>
          </p:cNvPr>
          <p:cNvGrpSpPr/>
          <p:nvPr/>
        </p:nvGrpSpPr>
        <p:grpSpPr>
          <a:xfrm>
            <a:off x="1244991" y="2080592"/>
            <a:ext cx="3048000" cy="3106774"/>
            <a:chOff x="1244991" y="2080592"/>
            <a:chExt cx="3048000" cy="3106774"/>
          </a:xfrm>
        </p:grpSpPr>
        <p:pic>
          <p:nvPicPr>
            <p:cNvPr id="3" name="Picture 2" descr="h.jpg">
              <a:extLst>
                <a:ext uri="{FF2B5EF4-FFF2-40B4-BE49-F238E27FC236}">
                  <a16:creationId xmlns:a16="http://schemas.microsoft.com/office/drawing/2014/main" id="{13CCAF5B-E68F-4AEE-8157-0443DC486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991" y="2080592"/>
              <a:ext cx="3048000" cy="24132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E91327-11F2-4082-A6B6-EBC8B41CA93B}"/>
                </a:ext>
              </a:extLst>
            </p:cNvPr>
            <p:cNvSpPr txBox="1"/>
            <p:nvPr/>
          </p:nvSpPr>
          <p:spPr>
            <a:xfrm>
              <a:off x="1524001" y="4664146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সুপার কম্পিউটার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17F76F-E629-498D-B5A9-E13CCA1CB829}"/>
              </a:ext>
            </a:extLst>
          </p:cNvPr>
          <p:cNvGrpSpPr/>
          <p:nvPr/>
        </p:nvGrpSpPr>
        <p:grpSpPr>
          <a:xfrm>
            <a:off x="4603831" y="2029930"/>
            <a:ext cx="3020459" cy="2991571"/>
            <a:chOff x="4603831" y="2029930"/>
            <a:chExt cx="3020459" cy="29915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474E90F-9C27-4159-8600-EEC79FA6C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14286" r="11905"/>
            <a:stretch>
              <a:fillRect/>
            </a:stretch>
          </p:blipFill>
          <p:spPr bwMode="auto">
            <a:xfrm>
              <a:off x="4953000" y="2029930"/>
              <a:ext cx="2286000" cy="2468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F51E09-C199-43C3-A21B-E7B8C2C1CB05}"/>
                </a:ext>
              </a:extLst>
            </p:cNvPr>
            <p:cNvSpPr txBox="1"/>
            <p:nvPr/>
          </p:nvSpPr>
          <p:spPr>
            <a:xfrm>
              <a:off x="4603831" y="4498281"/>
              <a:ext cx="30204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মিনি কম্পিউটার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2301F7-0EBE-45C9-834C-2662F1985ED5}"/>
              </a:ext>
            </a:extLst>
          </p:cNvPr>
          <p:cNvGrpSpPr/>
          <p:nvPr/>
        </p:nvGrpSpPr>
        <p:grpSpPr>
          <a:xfrm>
            <a:off x="8009580" y="2029930"/>
            <a:ext cx="2937429" cy="2973501"/>
            <a:chOff x="8009580" y="2029930"/>
            <a:chExt cx="2937429" cy="2973501"/>
          </a:xfrm>
        </p:grpSpPr>
        <p:pic>
          <p:nvPicPr>
            <p:cNvPr id="5" name="Picture 4" descr="g.jpg">
              <a:extLst>
                <a:ext uri="{FF2B5EF4-FFF2-40B4-BE49-F238E27FC236}">
                  <a16:creationId xmlns:a16="http://schemas.microsoft.com/office/drawing/2014/main" id="{DAB29893-70EB-442C-9817-31B036A67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9580" y="2029930"/>
              <a:ext cx="2937429" cy="2514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EC0EA8-D164-4CF3-8C8B-80499C7A90C2}"/>
                </a:ext>
              </a:extLst>
            </p:cNvPr>
            <p:cNvSpPr txBox="1"/>
            <p:nvPr/>
          </p:nvSpPr>
          <p:spPr>
            <a:xfrm>
              <a:off x="8321760" y="4480211"/>
              <a:ext cx="2622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ডেক্সটপ কম্পিউটার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225FF66-FE8E-4793-B7EB-D31AFFAD23BE}"/>
              </a:ext>
            </a:extLst>
          </p:cNvPr>
          <p:cNvSpPr txBox="1"/>
          <p:nvPr/>
        </p:nvSpPr>
        <p:spPr>
          <a:xfrm>
            <a:off x="3439917" y="5187366"/>
            <a:ext cx="5943599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কম্পিউটার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7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AA190F9-9A14-457A-90B9-4F258794D0CB}"/>
              </a:ext>
            </a:extLst>
          </p:cNvPr>
          <p:cNvGrpSpPr/>
          <p:nvPr/>
        </p:nvGrpSpPr>
        <p:grpSpPr>
          <a:xfrm>
            <a:off x="1610351" y="2133600"/>
            <a:ext cx="2667000" cy="3114020"/>
            <a:chOff x="304800" y="2133600"/>
            <a:chExt cx="2667000" cy="3114020"/>
          </a:xfrm>
        </p:grpSpPr>
        <p:pic>
          <p:nvPicPr>
            <p:cNvPr id="2" name="Picture 1" descr="Picture1.jpg">
              <a:extLst>
                <a:ext uri="{FF2B5EF4-FFF2-40B4-BE49-F238E27FC236}">
                  <a16:creationId xmlns:a16="http://schemas.microsoft.com/office/drawing/2014/main" id="{D7F89C8E-6798-43B2-ADA4-AC79A8E7C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133600"/>
              <a:ext cx="2667000" cy="2514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FA91ED-12FC-48B6-B192-7E11FF484A23}"/>
                </a:ext>
              </a:extLst>
            </p:cNvPr>
            <p:cNvSpPr txBox="1"/>
            <p:nvPr/>
          </p:nvSpPr>
          <p:spPr>
            <a:xfrm>
              <a:off x="762001" y="4724400"/>
              <a:ext cx="1981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ল্যাপটপ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F74766-AAC0-4569-841C-6A80771D03D8}"/>
              </a:ext>
            </a:extLst>
          </p:cNvPr>
          <p:cNvGrpSpPr/>
          <p:nvPr/>
        </p:nvGrpSpPr>
        <p:grpSpPr>
          <a:xfrm>
            <a:off x="5674706" y="2336409"/>
            <a:ext cx="2220200" cy="3174669"/>
            <a:chOff x="3647200" y="2072951"/>
            <a:chExt cx="2220200" cy="3174669"/>
          </a:xfrm>
        </p:grpSpPr>
        <p:pic>
          <p:nvPicPr>
            <p:cNvPr id="4" name="Picture 3" descr="tablet.jpg">
              <a:extLst>
                <a:ext uri="{FF2B5EF4-FFF2-40B4-BE49-F238E27FC236}">
                  <a16:creationId xmlns:a16="http://schemas.microsoft.com/office/drawing/2014/main" id="{447852BE-EF5C-4ABA-B8DB-69D130D1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8723" t="7172" r="5788" b="10711"/>
            <a:stretch>
              <a:fillRect/>
            </a:stretch>
          </p:blipFill>
          <p:spPr>
            <a:xfrm>
              <a:off x="3810000" y="2072951"/>
              <a:ext cx="2057400" cy="25752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034EDA-331B-4A0D-933B-7CF456EFAE91}"/>
                </a:ext>
              </a:extLst>
            </p:cNvPr>
            <p:cNvSpPr txBox="1"/>
            <p:nvPr/>
          </p:nvSpPr>
          <p:spPr>
            <a:xfrm>
              <a:off x="3647200" y="4724400"/>
              <a:ext cx="1981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ট্যাবলেট পিসি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D18DF9-994F-471C-8EF8-E98A51D19E3C}"/>
              </a:ext>
            </a:extLst>
          </p:cNvPr>
          <p:cNvGrpSpPr/>
          <p:nvPr/>
        </p:nvGrpSpPr>
        <p:grpSpPr>
          <a:xfrm>
            <a:off x="8584811" y="2667001"/>
            <a:ext cx="2362200" cy="2580619"/>
            <a:chOff x="8584811" y="2667001"/>
            <a:chExt cx="2362200" cy="2580619"/>
          </a:xfrm>
        </p:grpSpPr>
        <p:pic>
          <p:nvPicPr>
            <p:cNvPr id="6" name="Picture 5" descr="Picture2.jpg">
              <a:extLst>
                <a:ext uri="{FF2B5EF4-FFF2-40B4-BE49-F238E27FC236}">
                  <a16:creationId xmlns:a16="http://schemas.microsoft.com/office/drawing/2014/main" id="{3977A6D2-D74A-4D8E-9FB6-D6CBB691F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25381" r="28087"/>
            <a:stretch>
              <a:fillRect/>
            </a:stretch>
          </p:blipFill>
          <p:spPr>
            <a:xfrm rot="3238589">
              <a:off x="9042012" y="2209800"/>
              <a:ext cx="1447798" cy="23622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3A73AC-68B3-4155-A336-C3BEC2B78739}"/>
                </a:ext>
              </a:extLst>
            </p:cNvPr>
            <p:cNvSpPr txBox="1"/>
            <p:nvPr/>
          </p:nvSpPr>
          <p:spPr>
            <a:xfrm>
              <a:off x="9063661" y="4724400"/>
              <a:ext cx="1415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স্মার্টফোন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98DC23B-137F-4CAE-BB61-FF1EB89E1852}"/>
              </a:ext>
            </a:extLst>
          </p:cNvPr>
          <p:cNvSpPr txBox="1"/>
          <p:nvPr/>
        </p:nvSpPr>
        <p:spPr>
          <a:xfrm>
            <a:off x="2562664" y="964049"/>
            <a:ext cx="7315200" cy="12003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 ছাড়া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…..</a:t>
            </a:r>
          </a:p>
        </p:txBody>
      </p:sp>
    </p:spTree>
    <p:extLst>
      <p:ext uri="{BB962C8B-B14F-4D97-AF65-F5344CB8AC3E}">
        <p14:creationId xmlns:p14="http://schemas.microsoft.com/office/powerpoint/2010/main" val="136051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9EB682-3DB5-4390-8529-AC68CD8F88DD}"/>
              </a:ext>
            </a:extLst>
          </p:cNvPr>
          <p:cNvSpPr txBox="1"/>
          <p:nvPr/>
        </p:nvSpPr>
        <p:spPr>
          <a:xfrm>
            <a:off x="2590800" y="903592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0F938F-3705-4C51-B838-3F31ED927999}"/>
              </a:ext>
            </a:extLst>
          </p:cNvPr>
          <p:cNvGrpSpPr/>
          <p:nvPr/>
        </p:nvGrpSpPr>
        <p:grpSpPr>
          <a:xfrm>
            <a:off x="3362014" y="3021289"/>
            <a:ext cx="1664624" cy="615461"/>
            <a:chOff x="2429378" y="3084365"/>
            <a:chExt cx="1304422" cy="615461"/>
          </a:xfrm>
        </p:grpSpPr>
        <p:sp>
          <p:nvSpPr>
            <p:cNvPr id="5" name="Right Arrow 10">
              <a:extLst>
                <a:ext uri="{FF2B5EF4-FFF2-40B4-BE49-F238E27FC236}">
                  <a16:creationId xmlns:a16="http://schemas.microsoft.com/office/drawing/2014/main" id="{D733B362-5DD7-4355-BD2E-2B67758FD7CE}"/>
                </a:ext>
              </a:extLst>
            </p:cNvPr>
            <p:cNvSpPr/>
            <p:nvPr/>
          </p:nvSpPr>
          <p:spPr>
            <a:xfrm>
              <a:off x="2429378" y="3084365"/>
              <a:ext cx="1304422" cy="615461"/>
            </a:xfrm>
            <a:prstGeom prst="rightArrow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8CB50D-AEA3-44BF-871B-E5D5F83DC2DB}"/>
                </a:ext>
              </a:extLst>
            </p:cNvPr>
            <p:cNvSpPr txBox="1"/>
            <p:nvPr/>
          </p:nvSpPr>
          <p:spPr>
            <a:xfrm>
              <a:off x="2486269" y="3187734"/>
              <a:ext cx="1040013" cy="38199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ইনপুট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ight Arrow 40">
            <a:extLst>
              <a:ext uri="{FF2B5EF4-FFF2-40B4-BE49-F238E27FC236}">
                <a16:creationId xmlns:a16="http://schemas.microsoft.com/office/drawing/2014/main" id="{FC2237AE-166D-4197-8234-9B4D5E37CD37}"/>
              </a:ext>
            </a:extLst>
          </p:cNvPr>
          <p:cNvSpPr/>
          <p:nvPr/>
        </p:nvSpPr>
        <p:spPr>
          <a:xfrm>
            <a:off x="7226991" y="2996671"/>
            <a:ext cx="1450145" cy="533400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41">
            <a:extLst>
              <a:ext uri="{FF2B5EF4-FFF2-40B4-BE49-F238E27FC236}">
                <a16:creationId xmlns:a16="http://schemas.microsoft.com/office/drawing/2014/main" id="{59CBB68C-FF79-4793-ACC8-D3D74167B732}"/>
              </a:ext>
            </a:extLst>
          </p:cNvPr>
          <p:cNvSpPr/>
          <p:nvPr/>
        </p:nvSpPr>
        <p:spPr>
          <a:xfrm flipH="1">
            <a:off x="7126112" y="3962781"/>
            <a:ext cx="1551024" cy="574431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3338F3-A752-4E2E-A372-5A882C513C5E}"/>
              </a:ext>
            </a:extLst>
          </p:cNvPr>
          <p:cNvGrpSpPr/>
          <p:nvPr/>
        </p:nvGrpSpPr>
        <p:grpSpPr>
          <a:xfrm>
            <a:off x="3315640" y="3986873"/>
            <a:ext cx="1550956" cy="769441"/>
            <a:chOff x="2514600" y="4389530"/>
            <a:chExt cx="1143000" cy="769441"/>
          </a:xfrm>
        </p:grpSpPr>
        <p:sp>
          <p:nvSpPr>
            <p:cNvPr id="10" name="Right Arrow 42">
              <a:extLst>
                <a:ext uri="{FF2B5EF4-FFF2-40B4-BE49-F238E27FC236}">
                  <a16:creationId xmlns:a16="http://schemas.microsoft.com/office/drawing/2014/main" id="{651AD529-BBD7-403A-9965-695D3041AD78}"/>
                </a:ext>
              </a:extLst>
            </p:cNvPr>
            <p:cNvSpPr/>
            <p:nvPr/>
          </p:nvSpPr>
          <p:spPr>
            <a:xfrm flipH="1">
              <a:off x="2514600" y="4389530"/>
              <a:ext cx="1143000" cy="769441"/>
            </a:xfrm>
            <a:prstGeom prst="right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15310E-42C9-4513-9716-B59FFE86773F}"/>
                </a:ext>
              </a:extLst>
            </p:cNvPr>
            <p:cNvSpPr txBox="1"/>
            <p:nvPr/>
          </p:nvSpPr>
          <p:spPr>
            <a:xfrm flipH="1">
              <a:off x="2801726" y="4586060"/>
              <a:ext cx="855873" cy="37921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আউটপুট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6E2EDBF-87AE-4E64-9350-F2217C8E8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3202021" flipH="1">
            <a:off x="1819164" y="2107108"/>
            <a:ext cx="1478212" cy="16181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818B71E-B2E5-4226-A011-2864AE83F131}"/>
              </a:ext>
            </a:extLst>
          </p:cNvPr>
          <p:cNvGrpSpPr/>
          <p:nvPr/>
        </p:nvGrpSpPr>
        <p:grpSpPr>
          <a:xfrm>
            <a:off x="1323577" y="3649655"/>
            <a:ext cx="1905000" cy="1242764"/>
            <a:chOff x="5562600" y="2452007"/>
            <a:chExt cx="2738718" cy="1662793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A43CAD40-9857-42B6-A22C-52552726D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2452007"/>
              <a:ext cx="2738718" cy="166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AADF06-4E06-4EB2-92BF-A9AD8E6D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819400"/>
              <a:ext cx="2030492" cy="12954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0E2FAD-1C50-433E-8BD5-B3FA9BB0F58D}"/>
              </a:ext>
            </a:extLst>
          </p:cNvPr>
          <p:cNvGrpSpPr/>
          <p:nvPr/>
        </p:nvGrpSpPr>
        <p:grpSpPr>
          <a:xfrm>
            <a:off x="5155642" y="2763400"/>
            <a:ext cx="1911306" cy="1971242"/>
            <a:chOff x="4191825" y="2830344"/>
            <a:chExt cx="1600200" cy="22461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DBD054-21B1-4EB7-934F-3B12B89DE043}"/>
                </a:ext>
              </a:extLst>
            </p:cNvPr>
            <p:cNvSpPr/>
            <p:nvPr/>
          </p:nvSpPr>
          <p:spPr>
            <a:xfrm>
              <a:off x="4191825" y="2830344"/>
              <a:ext cx="1600200" cy="224616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D169DC-991A-4B24-9236-6F77A965ED93}"/>
                </a:ext>
              </a:extLst>
            </p:cNvPr>
            <p:cNvSpPr txBox="1"/>
            <p:nvPr/>
          </p:nvSpPr>
          <p:spPr>
            <a:xfrm>
              <a:off x="4421474" y="3713269"/>
              <a:ext cx="1143000" cy="57129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মেমোরি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E0610-CAE8-4F92-9B76-F55FED21E804}"/>
              </a:ext>
            </a:extLst>
          </p:cNvPr>
          <p:cNvGrpSpPr/>
          <p:nvPr/>
        </p:nvGrpSpPr>
        <p:grpSpPr>
          <a:xfrm>
            <a:off x="8962522" y="2851666"/>
            <a:ext cx="1841466" cy="1971242"/>
            <a:chOff x="7315200" y="2819400"/>
            <a:chExt cx="1600200" cy="22461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2B6F61-9BE4-4644-A16F-A4C9749C81A5}"/>
                </a:ext>
              </a:extLst>
            </p:cNvPr>
            <p:cNvSpPr/>
            <p:nvPr/>
          </p:nvSpPr>
          <p:spPr>
            <a:xfrm>
              <a:off x="7315200" y="2819400"/>
              <a:ext cx="1600200" cy="224616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73EAF9-48DD-4F91-89C3-8E8FDC5F3AAC}"/>
                </a:ext>
              </a:extLst>
            </p:cNvPr>
            <p:cNvSpPr txBox="1"/>
            <p:nvPr/>
          </p:nvSpPr>
          <p:spPr>
            <a:xfrm>
              <a:off x="7534425" y="3657600"/>
              <a:ext cx="1143000" cy="596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প্রসেসর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162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10">
            <a:extLst>
              <a:ext uri="{FF2B5EF4-FFF2-40B4-BE49-F238E27FC236}">
                <a16:creationId xmlns:a16="http://schemas.microsoft.com/office/drawing/2014/main" id="{6B45C4EB-436C-421B-8189-443227C2B908}"/>
              </a:ext>
            </a:extLst>
          </p:cNvPr>
          <p:cNvSpPr/>
          <p:nvPr/>
        </p:nvSpPr>
        <p:spPr>
          <a:xfrm>
            <a:off x="3875983" y="853440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D72B1-8935-4AB8-B9A5-7DAA98882BEB}"/>
              </a:ext>
            </a:extLst>
          </p:cNvPr>
          <p:cNvSpPr txBox="1"/>
          <p:nvPr/>
        </p:nvSpPr>
        <p:spPr>
          <a:xfrm>
            <a:off x="1717432" y="2569699"/>
            <a:ext cx="76200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কাজ করে 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6ADF0-2045-4F8D-9BC7-DCA1294F0FB7}"/>
              </a:ext>
            </a:extLst>
          </p:cNvPr>
          <p:cNvSpPr txBox="1"/>
          <p:nvPr/>
        </p:nvSpPr>
        <p:spPr>
          <a:xfrm>
            <a:off x="1111348" y="3821748"/>
            <a:ext cx="10494498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উত্তর: তথ্য গ্রহ</a:t>
            </a:r>
            <a:r>
              <a:rPr lang="bn-IN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 প্রক্রিয়াকর</a:t>
            </a:r>
            <a:r>
              <a:rPr lang="bn-IN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ণের</a:t>
            </a:r>
            <a:r>
              <a:rPr lang="bn-BD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ফলাফল প্র</a:t>
            </a:r>
            <a:r>
              <a:rPr lang="en-US" sz="4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bn-BD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করে।</a:t>
            </a:r>
            <a:endParaRPr lang="en-US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8F188A-81C9-4140-96F2-2FA54DC21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91" y="1023134"/>
            <a:ext cx="1681768" cy="168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791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227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11</cp:revision>
  <dcterms:created xsi:type="dcterms:W3CDTF">2020-11-07T13:58:59Z</dcterms:created>
  <dcterms:modified xsi:type="dcterms:W3CDTF">2020-11-07T15:37:47Z</dcterms:modified>
</cp:coreProperties>
</file>