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1596-EE9C-4D27-9C81-B1640E64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E5E59-493B-4D8C-BBFF-F0EA8BCA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2EB56-4E16-4547-A2EF-50BD653C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F7A6-C8D9-47BD-8484-8D8F93C5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43EB3-824C-4592-9E75-BBBD3D42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C05E7-15D3-4457-A731-99E42144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15C19-2605-473B-B352-5C6D67EB4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3D9D-8C90-4BC3-95C4-C2285D64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DD638-B943-46C4-B883-BE779A89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2298-7418-470C-A24F-62BCFF29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DFF41-14D5-4B32-8765-5FC1DA15E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D55F5-1DF8-4432-8285-C41E2E1DC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C059-5E03-415B-BD7C-FDB4981A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BA144-249D-4466-ABD4-11754DEA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7C6DC-C8AF-430F-B742-7EF27721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6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1596-EE9C-4D27-9C81-B1640E64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E5E59-493B-4D8C-BBFF-F0EA8BCAA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2EB56-4E16-4547-A2EF-50BD653C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F7A6-C8D9-47BD-8484-8D8F93C5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43EB3-824C-4592-9E75-BBBD3D42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B050-B8E7-4E01-9E9B-46A9AE52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5DC48-790F-435D-B7BB-0BF8700F8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C6D9-CBE0-49E1-B40A-CAAC5B99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8713-06BC-44E5-90D0-19E9A868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194B6-98A1-43F3-BBFA-39C011C8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2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5D78-8D78-45E5-9350-79F92B5E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DB932-E92A-4E9D-85A1-C08BF9AD5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AA5D6-BE00-49C8-8884-7DDDE814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A03A3-3172-4F35-A866-E6B5FFCF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23F8-EABB-481A-A4CD-16DB52D5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EE82-5B8F-4E40-BCFE-5077BA9B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2691-E94A-4A01-B1E2-31C0276E1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9F606-1C8C-48F0-A64F-8FEFC0AE7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0797C-9898-414F-96A0-FDDC8D7F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57B82-B5FB-45DA-8ED4-7893ADC8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83669-C667-4E4B-ADD2-39BE285F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2247-E107-41CD-983C-CBA92CAB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384A4-4CA1-4180-884C-CB7242F5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46981-53A8-4CD1-8875-73D373B82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5BDB4-FE4E-47BA-82C3-713920582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198A9-4295-47AC-958E-78E70E363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1E820-ABEB-4714-9116-5E2C6D9D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CC17E-B51C-4F38-93D7-D0665439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25CFA-06D6-4034-8472-37210F3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7D9C-D010-4D10-9594-64534D9E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EE5D3-987A-4CD8-BEC1-88B539FE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D8D50-18E1-4132-BC4B-A3048B8B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87D7B-14AA-41EC-88AF-0CB132A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21E70-1CCD-41E9-BDE9-1FD17D24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6D5F0-81D3-4D9D-B191-66C3CDF0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30BCD-1C37-49AD-8FE3-D5EFA2C7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6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4578-F747-4FF4-8C57-21808D7F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AF44-8854-460D-8907-1D634052E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C9C6A-6009-40DC-A32E-55CF27FB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89ACE-4518-48AD-90AA-55982DFE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13C3F-E465-4EC4-B450-211E3F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5BC61-6CE3-45F2-A397-24748945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B050-B8E7-4E01-9E9B-46A9AE52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5DC48-790F-435D-B7BB-0BF8700F8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C6D9-CBE0-49E1-B40A-CAAC5B99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8713-06BC-44E5-90D0-19E9A868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194B6-98A1-43F3-BBFA-39C011C8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70BD-7FA4-437B-8928-935B9947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D7F67-8AE5-4597-B535-3DEE8B73A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1742F-1866-4595-A604-90CFC5C2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E64D8-29EC-45F2-AAB3-44EF47FA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F1F14-310D-4A2C-9848-27F6B5CC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44A35-7C4F-4180-9CC4-FCF1B533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C05E7-15D3-4457-A731-99E42144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15C19-2605-473B-B352-5C6D67EB4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3D9D-8C90-4BC3-95C4-C2285D64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DD638-B943-46C4-B883-BE779A89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2298-7418-470C-A24F-62BCFF29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93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DFF41-14D5-4B32-8765-5FC1DA15E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D55F5-1DF8-4432-8285-C41E2E1DC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C059-5E03-415B-BD7C-FDB4981A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BA144-249D-4466-ABD4-11754DEA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7C6DC-C8AF-430F-B742-7EF27721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5D78-8D78-45E5-9350-79F92B5E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DB932-E92A-4E9D-85A1-C08BF9AD5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AA5D6-BE00-49C8-8884-7DDDE814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A03A3-3172-4F35-A866-E6B5FFCF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23F8-EABB-481A-A4CD-16DB52D5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5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EE82-5B8F-4E40-BCFE-5077BA9B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2691-E94A-4A01-B1E2-31C0276E1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9F606-1C8C-48F0-A64F-8FEFC0AE7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0797C-9898-414F-96A0-FDDC8D7F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57B82-B5FB-45DA-8ED4-7893ADC8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83669-C667-4E4B-ADD2-39BE285F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3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2247-E107-41CD-983C-CBA92CAB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384A4-4CA1-4180-884C-CB7242F5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46981-53A8-4CD1-8875-73D373B82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5BDB4-FE4E-47BA-82C3-713920582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198A9-4295-47AC-958E-78E70E363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1E820-ABEB-4714-9116-5E2C6D9D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CC17E-B51C-4F38-93D7-D0665439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25CFA-06D6-4034-8472-37210F3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7D9C-D010-4D10-9594-64534D9E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EE5D3-987A-4CD8-BEC1-88B539FE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D8D50-18E1-4132-BC4B-A3048B8B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87D7B-14AA-41EC-88AF-0CB132AB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2C54C1-359F-4023-A592-49E4BB44A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4578-F747-4FF4-8C57-21808D7F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AF44-8854-460D-8907-1D634052E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C9C6A-6009-40DC-A32E-55CF27FB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89ACE-4518-48AD-90AA-55982DFE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13C3F-E465-4EC4-B450-211E3F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5BC61-6CE3-45F2-A397-24748945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70BD-7FA4-437B-8928-935B9947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D7F67-8AE5-4597-B535-3DEE8B73A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1742F-1866-4595-A604-90CFC5C2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E64D8-29EC-45F2-AAB3-44EF47FA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F1F14-310D-4A2C-9848-27F6B5CC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44A35-7C4F-4180-9CC4-FCF1B533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50BBD-A76F-48C6-8814-AE091FCB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8D888-1CE6-4A5B-B3C7-3E2BE300D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B06C-1C92-401D-A7A2-4AA6A3A50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39A4F-ABE4-4871-B4F8-A0EE2BF39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E1637-8DC8-4FEB-B658-D7E7B37A2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50BBD-A76F-48C6-8814-AE091FCB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8D888-1CE6-4A5B-B3C7-3E2BE300D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B06C-1C92-401D-A7A2-4AA6A3A50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2277-3797-4DBA-97E0-2C8B1E58718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39A4F-ABE4-4871-B4F8-A0EE2BF39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E1637-8DC8-4FEB-B658-D7E7B37A2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6DDB-064F-455D-8E3E-DC31F302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ses-red-cut-out-249568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18B62-A9F3-4582-9B65-468D1D478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4559" y="703385"/>
            <a:ext cx="7076049" cy="5472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83223-9517-417E-BA0F-4197794ACB71}"/>
              </a:ext>
            </a:extLst>
          </p:cNvPr>
          <p:cNvSpPr txBox="1"/>
          <p:nvPr/>
        </p:nvSpPr>
        <p:spPr>
          <a:xfrm rot="19675542">
            <a:off x="858128" y="1165834"/>
            <a:ext cx="289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ED69B-8EF0-452F-85A4-96C548218A30}"/>
              </a:ext>
            </a:extLst>
          </p:cNvPr>
          <p:cNvSpPr txBox="1"/>
          <p:nvPr/>
        </p:nvSpPr>
        <p:spPr>
          <a:xfrm rot="18986792">
            <a:off x="8581292" y="4134118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3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MOTIAR\D,contennt Picture 2\result 1.jpg">
            <a:extLst>
              <a:ext uri="{FF2B5EF4-FFF2-40B4-BE49-F238E27FC236}">
                <a16:creationId xmlns:a16="http://schemas.microsoft.com/office/drawing/2014/main" id="{9E577F61-BF6C-44C6-A817-0F1D2A2A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69" y="1884190"/>
            <a:ext cx="4519687" cy="3747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MOTIAR\D,contennt Picture 2\result 2.jpg">
            <a:extLst>
              <a:ext uri="{FF2B5EF4-FFF2-40B4-BE49-F238E27FC236}">
                <a16:creationId xmlns:a16="http://schemas.microsoft.com/office/drawing/2014/main" id="{58FAAB35-D90B-4312-8D5F-EC197BFA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098" y="1884190"/>
            <a:ext cx="4519687" cy="3747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3673F-0FE4-4340-B0D6-2A7B1E6FF629}"/>
              </a:ext>
            </a:extLst>
          </p:cNvPr>
          <p:cNvSpPr txBox="1"/>
          <p:nvPr/>
        </p:nvSpPr>
        <p:spPr>
          <a:xfrm>
            <a:off x="3352800" y="804171"/>
            <a:ext cx="54864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ফলাফল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3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মোবাইল ব্যবসা ১.jpg">
            <a:extLst>
              <a:ext uri="{FF2B5EF4-FFF2-40B4-BE49-F238E27FC236}">
                <a16:creationId xmlns:a16="http://schemas.microsoft.com/office/drawing/2014/main" id="{77260092-0FA6-4D03-B94E-E87AAEBB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57" y="1852244"/>
            <a:ext cx="3505200" cy="3505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OTIAR\D,contennt Picture 2\মোবাইল ৩.jpg">
            <a:extLst>
              <a:ext uri="{FF2B5EF4-FFF2-40B4-BE49-F238E27FC236}">
                <a16:creationId xmlns:a16="http://schemas.microsoft.com/office/drawing/2014/main" id="{DB33BD23-6D8B-4553-8F24-22534414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2" y="1776045"/>
            <a:ext cx="38100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DD952D-7E27-4481-8D02-509FC872476C}"/>
              </a:ext>
            </a:extLst>
          </p:cNvPr>
          <p:cNvSpPr txBox="1"/>
          <p:nvPr/>
        </p:nvSpPr>
        <p:spPr>
          <a:xfrm>
            <a:off x="2438400" y="727503"/>
            <a:ext cx="6400800" cy="830997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রিটার্ন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0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42E2D7-6B64-4C64-9F6B-BEB76DAAA2A9}"/>
              </a:ext>
            </a:extLst>
          </p:cNvPr>
          <p:cNvSpPr txBox="1"/>
          <p:nvPr/>
        </p:nvSpPr>
        <p:spPr>
          <a:xfrm>
            <a:off x="1041010" y="4923594"/>
            <a:ext cx="1011467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0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পূর্জি হচ্ছে দেশের ১৫টি চিনিকলসমূহে কখন আখ সরবরাহ করতে হবে তার একটি অনুমতিপত্রের তথ্য আখ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চাষিদের এসএমএসের মাধ্যমে তাৎক্ষ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ণিক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ভাবে সরবরাহ করা।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C7E87-35BD-45A7-8D37-779631E9CD58}"/>
              </a:ext>
            </a:extLst>
          </p:cNvPr>
          <p:cNvSpPr txBox="1"/>
          <p:nvPr/>
        </p:nvSpPr>
        <p:spPr>
          <a:xfrm>
            <a:off x="4419600" y="487843"/>
            <a:ext cx="2971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ই-পূর্জি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3EAB0-85C5-466B-A9FE-7764E49A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715" y="1622189"/>
            <a:ext cx="4055598" cy="2990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36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2E0B17-4796-446A-BCA6-3512DEE4A744}"/>
              </a:ext>
            </a:extLst>
          </p:cNvPr>
          <p:cNvSpPr txBox="1"/>
          <p:nvPr/>
        </p:nvSpPr>
        <p:spPr>
          <a:xfrm>
            <a:off x="2651901" y="553136"/>
            <a:ext cx="65774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>
                <a:ln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(এমটিএস)</a:t>
            </a:r>
            <a:endParaRPr lang="en-US" sz="2000" b="1" cap="all" dirty="0">
              <a:ln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DA4CB-7357-4591-82BB-BB445055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612" y="1268215"/>
            <a:ext cx="3149235" cy="293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66D68-3B3B-4938-AA4C-6FEFF756F7EE}"/>
              </a:ext>
            </a:extLst>
          </p:cNvPr>
          <p:cNvSpPr txBox="1"/>
          <p:nvPr/>
        </p:nvSpPr>
        <p:spPr>
          <a:xfrm>
            <a:off x="876886" y="4461970"/>
            <a:ext cx="104382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সিস্টেমের মাধ্যমে দেশের এক অঞ্চল থেকে অন্য অঞ্চলে নিরাপদে, দ্রুত ও কম খরচে টাকা পাঠানো যায়। এছাড়া মোবাইলের মাধ্যমেও টাকা পাঠানো হচ্ছে।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FA60D-AFB4-4102-925A-649F1226F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166" y="1199467"/>
            <a:ext cx="3480220" cy="298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21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F2412-98B8-4DD6-B037-B7E3A005F5E2}"/>
              </a:ext>
            </a:extLst>
          </p:cNvPr>
          <p:cNvSpPr txBox="1"/>
          <p:nvPr/>
        </p:nvSpPr>
        <p:spPr>
          <a:xfrm>
            <a:off x="5063197" y="663743"/>
            <a:ext cx="184056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ই-পর্চা </a:t>
            </a:r>
            <a:endParaRPr lang="en-US" sz="60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9B609-1060-4D68-8DDE-9480FC403525}"/>
              </a:ext>
            </a:extLst>
          </p:cNvPr>
          <p:cNvSpPr txBox="1"/>
          <p:nvPr/>
        </p:nvSpPr>
        <p:spPr>
          <a:xfrm>
            <a:off x="2243797" y="4578429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600" b="1" dirty="0"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সেবাটির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ই-পর্চা।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FI\Desktop\New folder\full_1561057702_1404884855.thumbnail.jpg">
            <a:extLst>
              <a:ext uri="{FF2B5EF4-FFF2-40B4-BE49-F238E27FC236}">
                <a16:creationId xmlns:a16="http://schemas.microsoft.com/office/drawing/2014/main" id="{BBDDF142-51E9-4024-9233-50BCFE3B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981" y="1679406"/>
            <a:ext cx="4953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CE08A8-8103-4608-9D1D-9A540366A682}"/>
              </a:ext>
            </a:extLst>
          </p:cNvPr>
          <p:cNvSpPr txBox="1"/>
          <p:nvPr/>
        </p:nvSpPr>
        <p:spPr>
          <a:xfrm>
            <a:off x="4716104" y="556219"/>
            <a:ext cx="250902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ই-স্বাস্থ্যসেবা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5C932-DFBC-4AC6-B98A-FE17B6272CDC}"/>
              </a:ext>
            </a:extLst>
          </p:cNvPr>
          <p:cNvSpPr txBox="1"/>
          <p:nvPr/>
        </p:nvSpPr>
        <p:spPr>
          <a:xfrm>
            <a:off x="2278966" y="4799952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000" b="1" dirty="0">
                <a:latin typeface="NikoshBAN" pitchFamily="2" charset="0"/>
                <a:cs typeface="NikoshBAN" pitchFamily="2" charset="0"/>
              </a:rPr>
              <a:t>হাসপাতালে কর্মরত চিকিৎসকরা এখন মোবাইল ফোনে স্বাস্থ্য পরামর্শ দিয়ে থাকেন। বর্তমানে </a:t>
            </a:r>
            <a:r>
              <a:rPr lang="bn-BD" sz="3000" b="1" dirty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উপজেলায়  টেলিমেডিসিন সেবা চালু হয়েছে।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C1223-9D62-4BB5-8E0A-6AC08F34F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338"/>
          <a:stretch/>
        </p:blipFill>
        <p:spPr>
          <a:xfrm>
            <a:off x="6774766" y="1319384"/>
            <a:ext cx="3429000" cy="3342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7E96D-AD30-47E7-949A-6EF0E633E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087" y="1357483"/>
            <a:ext cx="3422073" cy="3265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55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95732-CA68-4EFC-B2D0-CC08D9B68792}"/>
              </a:ext>
            </a:extLst>
          </p:cNvPr>
          <p:cNvSpPr txBox="1"/>
          <p:nvPr/>
        </p:nvSpPr>
        <p:spPr>
          <a:xfrm>
            <a:off x="2941575" y="552159"/>
            <a:ext cx="67906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রেলওয়ের ই-টিকেটিং ও মোবাইল টিকেটিং</a:t>
            </a:r>
            <a:endParaRPr lang="en-US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75880-B979-4E1E-BE4B-A5BEDAA61CE9}"/>
              </a:ext>
            </a:extLst>
          </p:cNvPr>
          <p:cNvSpPr txBox="1"/>
          <p:nvPr/>
        </p:nvSpPr>
        <p:spPr>
          <a:xfrm>
            <a:off x="2326490" y="4554239"/>
            <a:ext cx="802081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000" b="1" dirty="0">
                <a:latin typeface="NikoshBAN" pitchFamily="2" charset="0"/>
                <a:cs typeface="NikoshBAN" pitchFamily="2" charset="0"/>
              </a:rPr>
              <a:t>বাংলাদেশ রেলওয়ের টিকেট এখন মোবাইল ফোনেও কাটা যায়। বর্তমানে বাস ও বিমানের টিকেটও এ ব্যবস্থার আওতায় এসেছে। 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8966F-F81B-4F8F-A7A0-21054E52B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8" t="1726" r="2769" b="40850"/>
          <a:stretch/>
        </p:blipFill>
        <p:spPr>
          <a:xfrm>
            <a:off x="2615653" y="1623271"/>
            <a:ext cx="280892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4B4EF4F-86F0-49A4-9E03-6BD06F13D63A}"/>
              </a:ext>
            </a:extLst>
          </p:cNvPr>
          <p:cNvGrpSpPr/>
          <p:nvPr/>
        </p:nvGrpSpPr>
        <p:grpSpPr>
          <a:xfrm>
            <a:off x="6767428" y="1623271"/>
            <a:ext cx="2964789" cy="2657815"/>
            <a:chOff x="4650908" y="1586493"/>
            <a:chExt cx="3947949" cy="41247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5EF4F4-EC0F-42E1-AA9B-381BA45EB768}"/>
                </a:ext>
              </a:extLst>
            </p:cNvPr>
            <p:cNvSpPr txBox="1"/>
            <p:nvPr/>
          </p:nvSpPr>
          <p:spPr>
            <a:xfrm>
              <a:off x="4916254" y="5220316"/>
              <a:ext cx="3417258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7" name="Picture 4" descr="http://img.photobucket.com/albums/v446/dolphinairlines/Bangla/BimanWebsite_TR.jpg">
              <a:extLst>
                <a:ext uri="{FF2B5EF4-FFF2-40B4-BE49-F238E27FC236}">
                  <a16:creationId xmlns:a16="http://schemas.microsoft.com/office/drawing/2014/main" id="{ACE2C252-D8BB-400A-9B19-F28C4862B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908" y="1586493"/>
              <a:ext cx="3947949" cy="34972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3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B882F0-9BCC-4A45-996E-FE7E065E4A59}"/>
              </a:ext>
            </a:extLst>
          </p:cNvPr>
          <p:cNvSpPr txBox="1"/>
          <p:nvPr/>
        </p:nvSpPr>
        <p:spPr>
          <a:xfrm>
            <a:off x="4593825" y="953851"/>
            <a:ext cx="3004349" cy="1015663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703C5-42FC-4BC2-A5C8-D42B8D54A748}"/>
              </a:ext>
            </a:extLst>
          </p:cNvPr>
          <p:cNvSpPr txBox="1"/>
          <p:nvPr/>
        </p:nvSpPr>
        <p:spPr>
          <a:xfrm>
            <a:off x="2035128" y="3275428"/>
            <a:ext cx="8534400" cy="144655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ডিজিটাল বাংলাদেশ গঠনে ই-সার্ভিস</a:t>
            </a:r>
            <a:r>
              <a:rPr lang="en-US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7654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8F755-056C-4A1D-9161-354430A7F8C0}"/>
              </a:ext>
            </a:extLst>
          </p:cNvPr>
          <p:cNvSpPr txBox="1"/>
          <p:nvPr/>
        </p:nvSpPr>
        <p:spPr>
          <a:xfrm>
            <a:off x="2390335" y="295194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কোনটির সাহায্যে দ্রুত ও কম খরচে টাকা পাঠানো যায়?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জমির রেকর্ডের অনুলিপি অনলাইনে সংগ্রহ করাকে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বলে?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6D9B7FFA-7482-4D5B-AFF1-CBB22A70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6" t="15869" r="13860" b="31155"/>
          <a:stretch>
            <a:fillRect/>
          </a:stretch>
        </p:blipFill>
        <p:spPr bwMode="auto">
          <a:xfrm>
            <a:off x="4381500" y="1212166"/>
            <a:ext cx="342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4693-6BCE-4BB2-B883-3C3BFCB60020}"/>
              </a:ext>
            </a:extLst>
          </p:cNvPr>
          <p:cNvSpPr txBox="1">
            <a:spLocks/>
          </p:cNvSpPr>
          <p:nvPr/>
        </p:nvSpPr>
        <p:spPr>
          <a:xfrm>
            <a:off x="1990580" y="753794"/>
            <a:ext cx="8229600" cy="1122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57E4-A25C-4072-8308-14F80CB1BFE8}"/>
              </a:ext>
            </a:extLst>
          </p:cNvPr>
          <p:cNvSpPr txBox="1">
            <a:spLocks/>
          </p:cNvSpPr>
          <p:nvPr/>
        </p:nvSpPr>
        <p:spPr>
          <a:xfrm>
            <a:off x="990600" y="3039794"/>
            <a:ext cx="9968132" cy="106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এসেছে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-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তা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142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40F0B43-43F1-47E3-8358-369D5A402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53" y="1180516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নাসিমা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রুনা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দুড়াকুটি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সদর,লালমনিরহাট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2A7ED-642B-462F-8F0C-1EC63BA33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74" y="1649873"/>
            <a:ext cx="1801914" cy="1801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41667C1-4EFC-4F9E-B367-81838AC1377C}"/>
              </a:ext>
            </a:extLst>
          </p:cNvPr>
          <p:cNvSpPr txBox="1">
            <a:spLocks noChangeArrowheads="1"/>
          </p:cNvSpPr>
          <p:nvPr/>
        </p:nvSpPr>
        <p:spPr>
          <a:xfrm>
            <a:off x="7358583" y="1350501"/>
            <a:ext cx="3352800" cy="4642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- ১০</a:t>
            </a:r>
            <a:r>
              <a:rPr lang="bn-BD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1ম</a:t>
            </a:r>
          </a:p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ই-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bn-BD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9A80F-292E-4A6B-9B4C-404566EAB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76" y="2014464"/>
            <a:ext cx="1358109" cy="161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3E804E-8A08-4AD9-997E-50D0A4802FFE}"/>
              </a:ext>
            </a:extLst>
          </p:cNvPr>
          <p:cNvSpPr txBox="1"/>
          <p:nvPr/>
        </p:nvSpPr>
        <p:spPr>
          <a:xfrm>
            <a:off x="4543863" y="998801"/>
            <a:ext cx="258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58CEFE-89E6-46C8-AE56-F93DEFE99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59" y="2062160"/>
            <a:ext cx="1996997" cy="36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4E88B-3E04-438C-A4B2-AD3D7555A4AD}"/>
              </a:ext>
            </a:extLst>
          </p:cNvPr>
          <p:cNvSpPr txBox="1"/>
          <p:nvPr/>
        </p:nvSpPr>
        <p:spPr>
          <a:xfrm>
            <a:off x="2039815" y="1037492"/>
            <a:ext cx="8468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সকলকে</a:t>
            </a:r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9EF1E-CF2B-45A5-9E5B-556D626C2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36" y="2458051"/>
            <a:ext cx="5695507" cy="38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965F43-ED7A-434D-8E37-92F7DBBD2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60"/>
          <a:stretch/>
        </p:blipFill>
        <p:spPr bwMode="auto">
          <a:xfrm>
            <a:off x="4417255" y="2164164"/>
            <a:ext cx="3277771" cy="3089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CF2F0-1778-4E40-AE59-487380BCE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4" y="743243"/>
            <a:ext cx="3108565" cy="2295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E:\MOTIAR\D,contennt Picture 2\result 1.jpg">
            <a:extLst>
              <a:ext uri="{FF2B5EF4-FFF2-40B4-BE49-F238E27FC236}">
                <a16:creationId xmlns:a16="http://schemas.microsoft.com/office/drawing/2014/main" id="{2CA9F412-3B43-4331-89ED-D810DE24B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984" y="672827"/>
            <a:ext cx="2803495" cy="2365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E5CE7-D85E-4AA5-8840-DF500F10B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4" y="3184460"/>
            <a:ext cx="3166195" cy="261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B9F869-4773-41B8-8245-797322E1CAA3}"/>
              </a:ext>
            </a:extLst>
          </p:cNvPr>
          <p:cNvGrpSpPr/>
          <p:nvPr/>
        </p:nvGrpSpPr>
        <p:grpSpPr>
          <a:xfrm>
            <a:off x="8092984" y="3227492"/>
            <a:ext cx="2803495" cy="2619373"/>
            <a:chOff x="4650908" y="1586493"/>
            <a:chExt cx="3947949" cy="41247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F82FF0-DDA4-4664-8FA7-BBF9698B6B0A}"/>
                </a:ext>
              </a:extLst>
            </p:cNvPr>
            <p:cNvSpPr txBox="1"/>
            <p:nvPr/>
          </p:nvSpPr>
          <p:spPr>
            <a:xfrm>
              <a:off x="4916254" y="5220316"/>
              <a:ext cx="3417258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Picture 4" descr="http://img.photobucket.com/albums/v446/dolphinairlines/Bangla/BimanWebsite_TR.jpg">
              <a:extLst>
                <a:ext uri="{FF2B5EF4-FFF2-40B4-BE49-F238E27FC236}">
                  <a16:creationId xmlns:a16="http://schemas.microsoft.com/office/drawing/2014/main" id="{E33A5B1F-19ED-4B09-87B1-8DC45BFB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908" y="1586493"/>
              <a:ext cx="3947949" cy="34972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820410-FFA9-4E11-AE54-CA9019A0044F}"/>
              </a:ext>
            </a:extLst>
          </p:cNvPr>
          <p:cNvSpPr txBox="1"/>
          <p:nvPr/>
        </p:nvSpPr>
        <p:spPr>
          <a:xfrm>
            <a:off x="4973857" y="984738"/>
            <a:ext cx="2524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600" b="1" dirty="0" err="1">
                <a:effectLst>
                  <a:glow rad="101600">
                    <a:schemeClr val="accent5">
                      <a:lumMod val="60000"/>
                      <a:lumOff val="4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endParaRPr lang="en-US" sz="6600" b="1" dirty="0">
              <a:effectLst>
                <a:glow rad="101600">
                  <a:schemeClr val="accent5">
                    <a:lumMod val="60000"/>
                    <a:lumOff val="4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9C44B-FDCA-4F2D-876A-D75FA1C03663}"/>
              </a:ext>
            </a:extLst>
          </p:cNvPr>
          <p:cNvSpPr txBox="1"/>
          <p:nvPr/>
        </p:nvSpPr>
        <p:spPr>
          <a:xfrm>
            <a:off x="1336884" y="3269558"/>
            <a:ext cx="6555544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FI\Desktop\New folder\medium.jpg">
            <a:extLst>
              <a:ext uri="{FF2B5EF4-FFF2-40B4-BE49-F238E27FC236}">
                <a16:creationId xmlns:a16="http://schemas.microsoft.com/office/drawing/2014/main" id="{D0CEA390-AC96-401A-96B8-451FF1E1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972" y="2574388"/>
            <a:ext cx="3129623" cy="2518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BA34B-D94B-44F6-B7D8-A2AC0CAF29E7}"/>
              </a:ext>
            </a:extLst>
          </p:cNvPr>
          <p:cNvSpPr txBox="1"/>
          <p:nvPr/>
        </p:nvSpPr>
        <p:spPr>
          <a:xfrm>
            <a:off x="3788670" y="989316"/>
            <a:ext cx="4272118" cy="101566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u="sng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u="sng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বিষয়..</a:t>
            </a:r>
            <a:endParaRPr lang="en-US" sz="4000" b="1" u="sng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3BEA10-B9AC-4552-B561-F9149F85D119}"/>
              </a:ext>
            </a:extLst>
          </p:cNvPr>
          <p:cNvSpPr txBox="1"/>
          <p:nvPr/>
        </p:nvSpPr>
        <p:spPr>
          <a:xfrm>
            <a:off x="1237958" y="2318125"/>
            <a:ext cx="10170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bn-IN" sz="1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ই-সার্ভিস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,</a:t>
            </a:r>
            <a:endParaRPr lang="bn-IN" sz="32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ই-সার্ভিসের সুবিধা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en-US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,</a:t>
            </a:r>
            <a:endParaRPr lang="bn-IN" sz="32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ডিজিটাল বাংলাদেশ গঠনে ই-সার্ভিসের অবদান ব্যাখ্যা করতে পারবে।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71451-ED85-448A-A3A3-5AA1E5260540}"/>
              </a:ext>
            </a:extLst>
          </p:cNvPr>
          <p:cNvSpPr txBox="1"/>
          <p:nvPr/>
        </p:nvSpPr>
        <p:spPr>
          <a:xfrm>
            <a:off x="4999739" y="824132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8B715-3AD1-44E1-96AE-26CC4843E7B0}"/>
              </a:ext>
            </a:extLst>
          </p:cNvPr>
          <p:cNvSpPr/>
          <p:nvPr/>
        </p:nvSpPr>
        <p:spPr>
          <a:xfrm>
            <a:off x="4490800" y="883801"/>
            <a:ext cx="336983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কী? </a:t>
            </a:r>
            <a:endParaRPr lang="en-US" sz="5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221F3-6EFB-46EE-8EF6-DE25C1A6D3DD}"/>
              </a:ext>
            </a:extLst>
          </p:cNvPr>
          <p:cNvSpPr txBox="1"/>
          <p:nvPr/>
        </p:nvSpPr>
        <p:spPr>
          <a:xfrm>
            <a:off x="1097281" y="4009573"/>
            <a:ext cx="1015687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>
                <a:latin typeface="NikoshBAN" pitchFamily="2" charset="0"/>
                <a:cs typeface="NikoshBAN" pitchFamily="2" charset="0"/>
              </a:rPr>
              <a:t>ইলেকট্রনিক পদ্ধতিতে সেবা প্রদান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ই-সার্ভিস বা ই-সেবা হিসেবে পরিচিত। সেবাগ্রহীতা ইন্টারনেটের মাধ্যমে এই সেবা গ্রহণ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করে থাকেন।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EEA69-3CE3-45D6-9E5E-821DCF250556}"/>
              </a:ext>
            </a:extLst>
          </p:cNvPr>
          <p:cNvSpPr txBox="1"/>
          <p:nvPr/>
        </p:nvSpPr>
        <p:spPr>
          <a:xfrm>
            <a:off x="2723701" y="2369743"/>
            <a:ext cx="6904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43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6D82A-5975-4FAC-B4B0-24D468C1FBA2}"/>
              </a:ext>
            </a:extLst>
          </p:cNvPr>
          <p:cNvSpPr/>
          <p:nvPr/>
        </p:nvSpPr>
        <p:spPr>
          <a:xfrm>
            <a:off x="2627142" y="690533"/>
            <a:ext cx="7391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কয়টি?</a:t>
            </a:r>
            <a:endParaRPr lang="bn-IN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29A870-7A2E-4683-B100-E498CCA8E0EC}"/>
              </a:ext>
            </a:extLst>
          </p:cNvPr>
          <p:cNvSpPr/>
          <p:nvPr/>
        </p:nvSpPr>
        <p:spPr>
          <a:xfrm>
            <a:off x="3710353" y="2829950"/>
            <a:ext cx="41956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ই-সার্ভিসের বৈশিষ্ট্য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৩টি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স্বল্প খরচ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স্বল্প সময়   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হয়রানিমুক্ত সেবা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6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D8CB72-015C-472A-83ED-C87F57C65394}"/>
              </a:ext>
            </a:extLst>
          </p:cNvPr>
          <p:cNvSpPr txBox="1"/>
          <p:nvPr/>
        </p:nvSpPr>
        <p:spPr>
          <a:xfrm>
            <a:off x="3702148" y="899031"/>
            <a:ext cx="44196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3F872-A860-4922-99B4-A56A283E6EEA}"/>
              </a:ext>
            </a:extLst>
          </p:cNvPr>
          <p:cNvSpPr txBox="1"/>
          <p:nvPr/>
        </p:nvSpPr>
        <p:spPr>
          <a:xfrm>
            <a:off x="2247900" y="3429000"/>
            <a:ext cx="76962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প্রচলিত সেবা ও ই-সেবার মাধ্যমে ৫টি পার্থক্য লিখ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271F9A-8E1B-445C-9720-4A731C5B14CD}"/>
              </a:ext>
            </a:extLst>
          </p:cNvPr>
          <p:cNvGrpSpPr/>
          <p:nvPr/>
        </p:nvGrpSpPr>
        <p:grpSpPr>
          <a:xfrm>
            <a:off x="6494585" y="1954822"/>
            <a:ext cx="4262511" cy="3678442"/>
            <a:chOff x="4572000" y="1143000"/>
            <a:chExt cx="4343400" cy="1600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CA1BA3-F17C-4A69-9E5D-E3940D932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80" t="14461" r="12373" b="9620"/>
            <a:stretch/>
          </p:blipFill>
          <p:spPr>
            <a:xfrm>
              <a:off x="4572000" y="1143000"/>
              <a:ext cx="43434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87C275-A459-40CE-B38F-9BE774306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1143000"/>
              <a:ext cx="2057400" cy="16002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DD4378-55C7-4974-A65F-A51C59048677}"/>
              </a:ext>
            </a:extLst>
          </p:cNvPr>
          <p:cNvSpPr txBox="1"/>
          <p:nvPr/>
        </p:nvSpPr>
        <p:spPr>
          <a:xfrm>
            <a:off x="3216565" y="890632"/>
            <a:ext cx="575887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পাঠ্যপুস্তকের ডিজিটাল সংস্করণ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ই-বুক)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03938-8722-4C30-96F8-2A2C1B371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904" y="1954822"/>
            <a:ext cx="4661096" cy="3678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5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330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11</cp:revision>
  <dcterms:created xsi:type="dcterms:W3CDTF">2020-11-04T02:19:31Z</dcterms:created>
  <dcterms:modified xsi:type="dcterms:W3CDTF">2020-11-07T16:31:18Z</dcterms:modified>
</cp:coreProperties>
</file>