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73" r:id="rId7"/>
    <p:sldId id="277" r:id="rId8"/>
    <p:sldId id="263" r:id="rId9"/>
    <p:sldId id="264" r:id="rId10"/>
    <p:sldId id="265" r:id="rId11"/>
    <p:sldId id="266" r:id="rId12"/>
    <p:sldId id="267" r:id="rId13"/>
    <p:sldId id="279" r:id="rId14"/>
    <p:sldId id="268" r:id="rId15"/>
    <p:sldId id="269" r:id="rId16"/>
    <p:sldId id="270" r:id="rId17"/>
    <p:sldId id="271" r:id="rId18"/>
    <p:sldId id="280" r:id="rId19"/>
    <p:sldId id="274" r:id="rId20"/>
    <p:sldId id="275" r:id="rId21"/>
    <p:sldId id="276" r:id="rId22"/>
    <p:sldId id="278" r:id="rId23"/>
  </p:sldIdLst>
  <p:sldSz cx="11887200" cy="64008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16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354" y="-72"/>
      </p:cViewPr>
      <p:guideLst>
        <p:guide orient="horz" pos="2016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6F4E8-100D-4D10-8FA9-1A6834E7E836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63563" y="1143000"/>
            <a:ext cx="5730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96F5C-C93A-45B2-861F-46A4A57C14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83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শিক্ষার্থীদের ছবিগুলো</a:t>
            </a:r>
            <a:r>
              <a:rPr lang="bn-BD" baseline="0" dirty="0" smtClean="0"/>
              <a:t> দেখিয়ে বিভিন্ন প্রশ্ন জিজ্ঞাসা করে পাঠের শিরোনাম ঘোষনা করব।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96F5C-C93A-45B2-861F-46A4A57C14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2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মসজিদ্গুলো</a:t>
            </a:r>
            <a:r>
              <a:rPr lang="bn-BD" baseline="0" dirty="0" smtClean="0"/>
              <a:t> সম্পর্কে আলোচনো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96F5C-C93A-45B2-861F-46A4A57C14D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3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মন্দিরগুলো</a:t>
            </a:r>
            <a:r>
              <a:rPr lang="bn-BD" baseline="0" dirty="0" smtClean="0"/>
              <a:t> সম্পর্কে আলোচনা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96F5C-C93A-45B2-861F-46A4A57C14D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30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গির্জাগুলো</a:t>
            </a:r>
            <a:r>
              <a:rPr lang="bn-BD" baseline="0" dirty="0" smtClean="0"/>
              <a:t> সম্পর্কে আলোচনা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96F5C-C93A-45B2-861F-46A4A57C14D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66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বাহাদুর শাহ্‌ পার্ক</a:t>
            </a:r>
            <a:r>
              <a:rPr lang="bn-BD" baseline="0" dirty="0" smtClean="0"/>
              <a:t> সম্পর্কে আলোচনা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96F5C-C93A-45B2-861F-46A4A57C14D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2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988397"/>
            <a:ext cx="10104120" cy="13720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627120"/>
            <a:ext cx="8321040" cy="1635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56329"/>
            <a:ext cx="2674620" cy="54614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56329"/>
            <a:ext cx="7825740" cy="54614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113107"/>
            <a:ext cx="10104120" cy="12712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712932"/>
            <a:ext cx="10104120" cy="1400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493521"/>
            <a:ext cx="5250180" cy="4224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493521"/>
            <a:ext cx="5250180" cy="4224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432772"/>
            <a:ext cx="5252244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029883"/>
            <a:ext cx="5252244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432772"/>
            <a:ext cx="5254308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029883"/>
            <a:ext cx="5254308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54847"/>
            <a:ext cx="3910807" cy="10845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54847"/>
            <a:ext cx="6645275" cy="54629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339427"/>
            <a:ext cx="3910807" cy="4378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480560"/>
            <a:ext cx="7132320" cy="5289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571923"/>
            <a:ext cx="7132320" cy="3840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009515"/>
            <a:ext cx="7132320" cy="751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56329"/>
            <a:ext cx="1069848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493521"/>
            <a:ext cx="10698480" cy="4224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5932594"/>
            <a:ext cx="277368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5932594"/>
            <a:ext cx="376428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5932594"/>
            <a:ext cx="277368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81400" y="1548825"/>
            <a:ext cx="5257799" cy="2362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IN" sz="4000" b="1" dirty="0" smtClean="0">
                <a:ln w="28575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0" y="2514600"/>
            <a:ext cx="2857500" cy="3143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2387600"/>
            <a:ext cx="285750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5542005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38200"/>
            <a:ext cx="5484041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010400" y="5315634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খান মোহাম্মদ মৃধা মসজিদ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0674" y="5305591"/>
            <a:ext cx="3057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চিনি টুকরা মসজিদ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848600" y="4711481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হোসেনি দালান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91406"/>
            <a:ext cx="5295085" cy="31757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4584877"/>
            <a:ext cx="3281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সেতারা বেগম মসজিদ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210" y="1046955"/>
            <a:ext cx="5302171" cy="3220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19175"/>
            <a:ext cx="5545553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898" y="1019175"/>
            <a:ext cx="5436972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484641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ঢাকেশ্বরী মন্দির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3300" y="4859119"/>
            <a:ext cx="270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রমনা কালীমন্দির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85800"/>
            <a:ext cx="3322320" cy="4152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09560" y="5105400"/>
            <a:ext cx="2148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হলিক্রস গির্জা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5041900"/>
            <a:ext cx="273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আর্মেনিয়ান গির্জা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আর্মেনীয়_গির্জা_বা_আর্মেনিয়ান_চার্চ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857250"/>
            <a:ext cx="5029200" cy="3771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842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3640971"/>
            <a:ext cx="10363200" cy="2310714"/>
          </a:xfrm>
          <a:prstGeom prst="rect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C65DA18C-C301-4EE9-A4FE-55497B4FA555}"/>
              </a:ext>
            </a:extLst>
          </p:cNvPr>
          <p:cNvSpPr/>
          <p:nvPr/>
        </p:nvSpPr>
        <p:spPr>
          <a:xfrm>
            <a:off x="9110979" y="269786"/>
            <a:ext cx="2199577" cy="1752600"/>
          </a:xfrm>
          <a:prstGeom prst="ellipse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1">
            <a:extLst>
              <a:ext uri="{FF2B5EF4-FFF2-40B4-BE49-F238E27FC236}">
                <a16:creationId xmlns:a16="http://schemas.microsoft.com/office/drawing/2014/main" xmlns="" id="{ED4C64A0-1F58-4E09-A012-ADF773D2E4E9}"/>
              </a:ext>
            </a:extLst>
          </p:cNvPr>
          <p:cNvSpPr/>
          <p:nvPr/>
        </p:nvSpPr>
        <p:spPr>
          <a:xfrm>
            <a:off x="781668" y="639153"/>
            <a:ext cx="2901446" cy="83203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1668" y="698145"/>
            <a:ext cx="2901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905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b="1" dirty="0">
              <a:ln w="19050">
                <a:noFill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03492" y="491928"/>
            <a:ext cx="1580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৬ মিনিট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9700" y="4192174"/>
            <a:ext cx="97865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  <a:sym typeface="Wingdings 2"/>
              </a:rPr>
              <a:t>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ঔপনিবেশিক যুগে ঢাকা শহরে নির্মিত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ধর্মীয় ইমারতগুলোর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নাম লিখ ।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06AD698-2FE6-43D0-A513-A79663B2EDA0}"/>
              </a:ext>
            </a:extLst>
          </p:cNvPr>
          <p:cNvSpPr/>
          <p:nvPr/>
        </p:nvSpPr>
        <p:spPr>
          <a:xfrm>
            <a:off x="5268963" y="228600"/>
            <a:ext cx="2636546" cy="258793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990600"/>
            <a:ext cx="5842000" cy="3519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990600"/>
            <a:ext cx="5344751" cy="3519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419600" y="5029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বাহাদুর শাহ্‌ পার্ক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5105400"/>
            <a:ext cx="2400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আহসান মঞ্জিল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Ahsan_Manzil-Front_View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600" y="914400"/>
            <a:ext cx="5472718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838200"/>
            <a:ext cx="5105400" cy="3777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696200" y="5105400"/>
            <a:ext cx="219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রুপলাল হাউস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762001"/>
            <a:ext cx="5471784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05000" y="49924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রোজ গার্ডেন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38239" y="499246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কার্জন হল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Curzon_Hall_-_Northern_Facade_-_University_of_Dhaka_-_Dhaka_2015-05-31_199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43600" y="838200"/>
            <a:ext cx="5729321" cy="3809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46" y="990600"/>
            <a:ext cx="5181600" cy="3461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90600"/>
            <a:ext cx="5506397" cy="3461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04944" y="4953000"/>
            <a:ext cx="3316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পুরনো হাইকোর্ট ভবন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96670" y="4953000"/>
            <a:ext cx="2505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গ্রিক সমাধিসৌধ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8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000" y="738846"/>
            <a:ext cx="186587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BD" sz="32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১২ মিনিট</a:t>
            </a:r>
            <a:endParaRPr lang="en-US" sz="3200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954290"/>
            <a:ext cx="248438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7857" y="3848543"/>
            <a:ext cx="10940955" cy="1562581"/>
          </a:xfrm>
          <a:prstGeom prst="rect">
            <a:avLst/>
          </a:prstGeom>
          <a:solidFill>
            <a:schemeClr val="accent3">
              <a:lumMod val="40000"/>
              <a:lumOff val="60000"/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4306669"/>
            <a:ext cx="1013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3275" algn="l"/>
                <a:tab pos="1260475" algn="l"/>
              </a:tabLst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  <a:sym typeface="Wingdings 2"/>
              </a:rPr>
              <a:t>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ঢাকায় সম্রাট বাহাদুর শাহ্‌ জাফরের নামে নির্মিত পার্কটি সম্পর্কে বর্ণনা কর। </a:t>
            </a:r>
            <a:r>
              <a:rPr lang="bn-BD" sz="3200" b="1" dirty="0" smtClean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b="1" dirty="0" smtClean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28575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04800"/>
            <a:ext cx="2819400" cy="225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5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991307" y="228600"/>
            <a:ext cx="4133893" cy="594360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39E3F7F-6D22-41E2-9DA0-96C1532C0F11}"/>
              </a:ext>
            </a:extLst>
          </p:cNvPr>
          <p:cNvSpPr/>
          <p:nvPr/>
        </p:nvSpPr>
        <p:spPr>
          <a:xfrm>
            <a:off x="1219198" y="3281970"/>
            <a:ext cx="43071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রুমা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আক্তার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জুনিয়র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ছোবহানিয়া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আলীয়া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কামিল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96296" y="228600"/>
            <a:ext cx="4552907" cy="594360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6229308" y="1447800"/>
            <a:ext cx="0" cy="3429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000708" y="2372823"/>
            <a:ext cx="17352" cy="180524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534108" y="2372823"/>
            <a:ext cx="17352" cy="180524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83983DB-50A7-4898-91C8-551DFCFB3E8C}"/>
              </a:ext>
            </a:extLst>
          </p:cNvPr>
          <p:cNvSpPr txBox="1"/>
          <p:nvPr/>
        </p:nvSpPr>
        <p:spPr>
          <a:xfrm>
            <a:off x="7178723" y="3331845"/>
            <a:ext cx="39464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: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৮ম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: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বাংলাদেশ ও বিশ্বপরিচয়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চতুর্থ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পাঠ 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: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এক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০৩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২০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খ্রিঃ  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005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77200" y="432382"/>
            <a:ext cx="2286000" cy="272991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"/>
            <a:ext cx="1981200" cy="233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1143000"/>
            <a:ext cx="9220200" cy="5091046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5000" y="1309754"/>
            <a:ext cx="8763000" cy="4924292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ঔপনিবেশিক যুগের ঢাকার মসজিদগুলো কোন স্থাপত্য রীতিতে তৈরি ?</a:t>
            </a:r>
            <a:endParaRPr lang="bn-IN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মোগল স্থাপত্য রীতিতে তৈরি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bn-IN" sz="30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ঢাকা শহরের বিখ্যাত মন্দিরটির নাম কী ?</a:t>
            </a:r>
            <a:endParaRPr lang="bn-IN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ঢাকেশ্বরী মন্দির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আর্মেনিয়ান গির্জা কত সালে প্রতিষ্ঠিত হয় ? </a:t>
            </a:r>
            <a:endParaRPr lang="bn-IN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১৭৮১ সালে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  <a:p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বাহাদুর শাহ্‌ পার্কটি কার নামানুসারে প্রতিষ্ঠিত হয়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IN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0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মোগল সম্রাট বাহাদুর শাহ্‌ জাফরের নামানুসারে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IN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৫।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আহসান মঞ্জিল কোন নদীর তীরে অবস্থিত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IN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0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বুড়িগঙ্গা নদীর তীরে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0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43538" y="95168"/>
            <a:ext cx="2400121" cy="781132"/>
            <a:chOff x="5236167" y="519880"/>
            <a:chExt cx="2400121" cy="781132"/>
          </a:xfrm>
        </p:grpSpPr>
        <p:sp>
          <p:nvSpPr>
            <p:cNvPr id="7" name="Rectangle 6"/>
            <p:cNvSpPr/>
            <p:nvPr/>
          </p:nvSpPr>
          <p:spPr>
            <a:xfrm>
              <a:off x="5236167" y="519880"/>
              <a:ext cx="2400121" cy="781132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8000"/>
              </a:schemeClr>
            </a:solidFill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90500" h="190500"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25564" y="587281"/>
              <a:ext cx="15805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মূল্যায়ন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525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96058"/>
            <a:ext cx="2895601" cy="94062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3500" h="63500"/>
              <a:bevelB w="38100" h="38100"/>
            </a:sp3d>
          </a:bodyPr>
          <a:lstStyle/>
          <a:p>
            <a:r>
              <a:rPr lang="bn-BD" sz="4000" b="1" dirty="0" smtClean="0">
                <a:ln w="76200">
                  <a:noFill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ln w="76200">
                <a:noFill/>
              </a:ln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4343400"/>
            <a:ext cx="10287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60475" algn="l"/>
              </a:tabLst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ingdings 2"/>
              </a:rPr>
              <a:t>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ইংরেজ আমলে ঢাকায় অফিস বাড়ি হিসাবে নির্মিত ভবনটি  সম্পর্কে লিখে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আনবে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  </a:t>
            </a:r>
            <a:r>
              <a:rPr lang="bn-IN" sz="3600" b="1" dirty="0" smtClean="0">
                <a:ln w="28575">
                  <a:noFill/>
                </a:ln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3600" b="1" dirty="0" smtClean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ln w="28575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340" y="381000"/>
            <a:ext cx="584073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6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urzon_Hall_-_Northern_Facade_-_University_of_Dhaka_-_Dhaka_2015-05-31_199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862" y="411480"/>
            <a:ext cx="11881338" cy="5989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66044" y="4694498"/>
            <a:ext cx="3240912" cy="1493135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001"/>
              </a:avLst>
            </a:prstTxWarp>
            <a:spAutoFit/>
          </a:bodyPr>
          <a:lstStyle/>
          <a:p>
            <a:r>
              <a:rPr lang="bn-BD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49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4615E-6 -3.96825E-7 L 0.0032 -0.5999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-300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3237" y="725209"/>
            <a:ext cx="3285142" cy="27229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0617" y="690089"/>
            <a:ext cx="3733800" cy="27931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75" y="3725888"/>
            <a:ext cx="3334757" cy="24677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725888"/>
            <a:ext cx="3657600" cy="243230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281730" y="91363"/>
            <a:ext cx="34563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নিচের ছবিগুলো লক্ষ্য কর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Ahsan_Manzil-Front_View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28600" y="729869"/>
            <a:ext cx="4038600" cy="2699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hsan_Manzil-Front_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457199"/>
            <a:ext cx="7467600" cy="50417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62201" y="2362200"/>
            <a:ext cx="7467600" cy="1981200"/>
          </a:xfrm>
          <a:prstGeom prst="rect">
            <a:avLst/>
          </a:prstGeom>
          <a:solidFill>
            <a:schemeClr val="accent1"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7600" y="2743200"/>
            <a:ext cx="5105400" cy="1371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ঢাকা শহরের প্রত্ননিদর্শন </a:t>
            </a:r>
            <a:endParaRPr lang="en-US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581400" y="4113212"/>
            <a:ext cx="52578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219200" y="228600"/>
            <a:ext cx="5943600" cy="914400"/>
            <a:chOff x="2362200" y="990600"/>
            <a:chExt cx="5943600" cy="914400"/>
          </a:xfrm>
        </p:grpSpPr>
        <p:sp>
          <p:nvSpPr>
            <p:cNvPr id="13" name="Rectangle 12"/>
            <p:cNvSpPr/>
            <p:nvPr/>
          </p:nvSpPr>
          <p:spPr>
            <a:xfrm>
              <a:off x="2362200" y="990600"/>
              <a:ext cx="5943600" cy="914400"/>
            </a:xfrm>
            <a:prstGeom prst="rect">
              <a:avLst/>
            </a:prstGeom>
            <a:solidFill>
              <a:schemeClr val="accent1">
                <a:alpha val="16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83247" y="1143000"/>
              <a:ext cx="496535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এই পাঠ শেষে শিক্ষার্থীরা...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09800" y="1676400"/>
            <a:ext cx="6400800" cy="762000"/>
            <a:chOff x="2209800" y="1676400"/>
            <a:chExt cx="6400800" cy="762000"/>
          </a:xfrm>
        </p:grpSpPr>
        <p:sp>
          <p:nvSpPr>
            <p:cNvPr id="9" name="Flowchart: Stored Data 8"/>
            <p:cNvSpPr/>
            <p:nvPr/>
          </p:nvSpPr>
          <p:spPr>
            <a:xfrm rot="10800000">
              <a:off x="2209800" y="1676400"/>
              <a:ext cx="6400800" cy="762000"/>
            </a:xfrm>
            <a:prstGeom prst="flowChartOnlineStorag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81400" y="1828800"/>
              <a:ext cx="464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১। প্রত্ননিদর্শন কী তা বলতে পারবে ;  </a:t>
              </a:r>
              <a:endPara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09800" y="2971801"/>
            <a:ext cx="7772400" cy="1153420"/>
            <a:chOff x="2209800" y="2971801"/>
            <a:chExt cx="7620000" cy="1153420"/>
          </a:xfrm>
        </p:grpSpPr>
        <p:sp>
          <p:nvSpPr>
            <p:cNvPr id="10" name="Flowchart: Stored Data 9"/>
            <p:cNvSpPr/>
            <p:nvPr/>
          </p:nvSpPr>
          <p:spPr>
            <a:xfrm rot="10800000">
              <a:off x="2209800" y="2971801"/>
              <a:ext cx="7620000" cy="1143001"/>
            </a:xfrm>
            <a:prstGeom prst="flowChartOnlineStorag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05200" y="3048003"/>
              <a:ext cx="6096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২। ঢাকা শহরের কোন কোন অংশে ধর্মীয় ইমারত নির্মিত হয়েছে তা উল্লেখ করতে পারবে ; </a:t>
              </a:r>
              <a:r>
                <a:rPr lang="bn-BD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86000" y="4572000"/>
            <a:ext cx="7848600" cy="1077218"/>
            <a:chOff x="2286000" y="4572000"/>
            <a:chExt cx="7848600" cy="1077218"/>
          </a:xfrm>
        </p:grpSpPr>
        <p:sp>
          <p:nvSpPr>
            <p:cNvPr id="11" name="Flowchart: Stored Data 10"/>
            <p:cNvSpPr/>
            <p:nvPr/>
          </p:nvSpPr>
          <p:spPr>
            <a:xfrm rot="10800000">
              <a:off x="2286000" y="4572000"/>
              <a:ext cx="7848600" cy="1066800"/>
            </a:xfrm>
            <a:prstGeom prst="flowChartOnlineStorag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57600" y="4572000"/>
              <a:ext cx="6248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৩। ঔপনিবেশিক যুগে ঢাকায় নির্মিত উল্লেখযোগ্য লৌকিক ইমারতসমূহের বর্ণনা করতে পারবে।   </a:t>
              </a:r>
              <a:endPara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228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799" y="5286988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বর্তমান কালের না পুরনো কালের ?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8400" y="5286988"/>
            <a:ext cx="2368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পুরনো কালের।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2400" y="1219200"/>
            <a:ext cx="4543425" cy="3048000"/>
            <a:chOff x="152400" y="1524000"/>
            <a:chExt cx="4543425" cy="3048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524000"/>
              <a:ext cx="4543425" cy="304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1516727" y="1599232"/>
              <a:ext cx="114967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b="1" dirty="0"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স্থাপত্য</a:t>
              </a:r>
              <a:endParaRPr lang="en-US" sz="3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953000" y="1285119"/>
            <a:ext cx="2110911" cy="2982081"/>
            <a:chOff x="4953000" y="1589919"/>
            <a:chExt cx="2110911" cy="298208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1589919"/>
              <a:ext cx="2110911" cy="29820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5587687" y="3896882"/>
              <a:ext cx="101662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b="1" dirty="0"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ভাস্কর্য</a:t>
              </a:r>
              <a:endParaRPr lang="en-US" sz="3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46486" y="1285119"/>
            <a:ext cx="4291084" cy="2933700"/>
            <a:chOff x="7346486" y="1589919"/>
            <a:chExt cx="4291084" cy="29337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6486" y="1589919"/>
              <a:ext cx="4291084" cy="2933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7968475" y="3543670"/>
              <a:ext cx="306205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b="1" dirty="0"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প্রাচীন আমলের মুদ্রা </a:t>
              </a:r>
              <a:endParaRPr lang="en-US" sz="3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33600" y="457200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‘প্রত্ন’ শব্দের অর্থ হলো পুরনো। অর্থাৎ পুরনো কালের স্থাপত্য ও শিল্পকর্ম, মূর্তি বা ভাস্কর্য, অলঙ্কার, প্রাচীন আমলের মুদ্রা ইত্যাদিকে প্রত্ননিদর্শন বলে।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0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05000" y="3433663"/>
            <a:ext cx="8511108" cy="2667000"/>
          </a:xfrm>
          <a:prstGeom prst="rect">
            <a:avLst/>
          </a:prstGeom>
          <a:solidFill>
            <a:schemeClr val="accent6">
              <a:lumMod val="60000"/>
              <a:lumOff val="40000"/>
              <a:alpha val="46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23185" y="4413220"/>
            <a:ext cx="4874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  <a:sym typeface="Wingdings 2"/>
              </a:rPr>
              <a:t>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প্রত্ননিদর্শন কাকে বলে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C65DA18C-C301-4EE9-A4FE-55497B4FA555}"/>
              </a:ext>
            </a:extLst>
          </p:cNvPr>
          <p:cNvSpPr/>
          <p:nvPr/>
        </p:nvSpPr>
        <p:spPr>
          <a:xfrm>
            <a:off x="8744465" y="228600"/>
            <a:ext cx="2199577" cy="1752600"/>
          </a:xfrm>
          <a:prstGeom prst="ellipse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">
            <a:extLst>
              <a:ext uri="{FF2B5EF4-FFF2-40B4-BE49-F238E27FC236}">
                <a16:creationId xmlns:a16="http://schemas.microsoft.com/office/drawing/2014/main" xmlns="" id="{ED4C64A0-1F58-4E09-A012-ADF773D2E4E9}"/>
              </a:ext>
            </a:extLst>
          </p:cNvPr>
          <p:cNvSpPr/>
          <p:nvPr/>
        </p:nvSpPr>
        <p:spPr>
          <a:xfrm>
            <a:off x="712572" y="595213"/>
            <a:ext cx="2617574" cy="79698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5800" y="675500"/>
            <a:ext cx="2520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9050">
                  <a:noFill/>
                </a:ln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b="1" dirty="0">
              <a:ln w="1905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89541" y="537240"/>
            <a:ext cx="1580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৩ মিনিট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1978677_6683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477265" y="304800"/>
            <a:ext cx="3124200" cy="2533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375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40184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1" y="1407864"/>
            <a:ext cx="5257800" cy="3312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lakhibazar Mosqu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00800" y="1351770"/>
            <a:ext cx="4946649" cy="3424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191000" y="228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0951" y="4930045"/>
            <a:ext cx="334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লালবাগ কেল্লা মসজিদ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200" y="5105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লক্ষ্মীবাজার মসজিদ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296864"/>
            <a:ext cx="5111749" cy="3686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43000" y="5334000"/>
            <a:ext cx="356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বেচারাম দেউড়ি মসজিদ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00974" y="5369091"/>
            <a:ext cx="215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তারা মসজিদ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becaram mosqu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95400"/>
            <a:ext cx="5292347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366</Words>
  <Application>Microsoft Office PowerPoint</Application>
  <PresentationFormat>Custom</PresentationFormat>
  <Paragraphs>79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Faruk</dc:creator>
  <cp:lastModifiedBy>ASUS</cp:lastModifiedBy>
  <cp:revision>79</cp:revision>
  <dcterms:created xsi:type="dcterms:W3CDTF">2006-08-16T00:00:00Z</dcterms:created>
  <dcterms:modified xsi:type="dcterms:W3CDTF">2020-11-07T13:08:44Z</dcterms:modified>
</cp:coreProperties>
</file>