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2"/>
  </p:notesMasterIdLst>
  <p:sldIdLst>
    <p:sldId id="366" r:id="rId3"/>
    <p:sldId id="361" r:id="rId4"/>
    <p:sldId id="373" r:id="rId5"/>
    <p:sldId id="382" r:id="rId6"/>
    <p:sldId id="375" r:id="rId7"/>
    <p:sldId id="376" r:id="rId8"/>
    <p:sldId id="377" r:id="rId9"/>
    <p:sldId id="381" r:id="rId10"/>
    <p:sldId id="368" r:id="rId1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6146" y="3992421"/>
            <a:ext cx="6617369" cy="3573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PZz</a:t>
            </a:r>
            <a:r>
              <a:rPr lang="en-US" sz="4800" b="1" dirty="0">
                <a:latin typeface="SutonnyMJ" pitchFamily="2" charset="0"/>
              </a:rPr>
              <a:t>_© </a:t>
            </a:r>
            <a:r>
              <a:rPr lang="en-US" sz="4800" b="1" dirty="0" err="1">
                <a:latin typeface="SutonnyMJ" pitchFamily="2" charset="0"/>
              </a:rPr>
              <a:t>Aa¨vq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cÖ_g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cwi</a:t>
            </a:r>
            <a:r>
              <a:rPr lang="en-US" sz="4800" b="1" dirty="0">
                <a:latin typeface="SutonnyMJ" pitchFamily="2" charset="0"/>
              </a:rPr>
              <a:t>‡”Q</a:t>
            </a:r>
            <a:r>
              <a:rPr lang="en-US" sz="4800" b="1" dirty="0" smtClean="0">
                <a:latin typeface="SutonnyMJ" pitchFamily="2" charset="0"/>
              </a:rPr>
              <a:t>` : c</a:t>
            </a:r>
            <a:r>
              <a:rPr lang="en-US" sz="4800" b="1" dirty="0">
                <a:latin typeface="SutonnyMJ" pitchFamily="2" charset="0"/>
              </a:rPr>
              <a:t>` </a:t>
            </a:r>
            <a:r>
              <a:rPr lang="en-US" sz="4800" b="1" dirty="0" err="1">
                <a:latin typeface="SutonnyMJ" pitchFamily="2" charset="0"/>
              </a:rPr>
              <a:t>cÖKiY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90" y="818147"/>
            <a:ext cx="1333098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SutonnyMJ" pitchFamily="2" charset="0"/>
              </a:rPr>
              <a:t>PZz</a:t>
            </a:r>
            <a:r>
              <a:rPr lang="en-US" sz="16600" b="1" dirty="0">
                <a:latin typeface="SutonnyMJ" pitchFamily="2" charset="0"/>
              </a:rPr>
              <a:t>_© </a:t>
            </a:r>
            <a:r>
              <a:rPr lang="en-US" sz="16600" b="1" dirty="0" err="1">
                <a:latin typeface="SutonnyMJ" pitchFamily="2" charset="0"/>
              </a:rPr>
              <a:t>Aa¨vq</a:t>
            </a:r>
            <a:endParaRPr lang="en-US" sz="16600" dirty="0">
              <a:latin typeface="SutonnyMJ" pitchFamily="2" charset="0"/>
            </a:endParaRPr>
          </a:p>
          <a:p>
            <a:pPr algn="ctr"/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cÖ_g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800" b="1" dirty="0">
                <a:solidFill>
                  <a:srgbClr val="7030A0"/>
                </a:solidFill>
                <a:latin typeface="SutonnyMJ" pitchFamily="2" charset="0"/>
              </a:rPr>
              <a:t>c` </a:t>
            </a:r>
            <a:r>
              <a:rPr lang="en-US" sz="13800" b="1" dirty="0" err="1" smtClean="0">
                <a:solidFill>
                  <a:srgbClr val="7030A0"/>
                </a:solidFill>
                <a:latin typeface="SutonnyMJ" pitchFamily="2" charset="0"/>
              </a:rPr>
              <a:t>cÖKiY</a:t>
            </a:r>
            <a:r>
              <a:rPr lang="en-US" sz="13800" b="1" dirty="0" smtClean="0">
                <a:solidFill>
                  <a:srgbClr val="7030A0"/>
                </a:solidFill>
                <a:latin typeface="SutonnyMJ" pitchFamily="2" charset="0"/>
              </a:rPr>
              <a:t> (1g Ask)</a:t>
            </a:r>
            <a:endParaRPr lang="en-US" sz="13800" dirty="0">
              <a:solidFill>
                <a:srgbClr val="7030A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74" y="1058779"/>
            <a:ext cx="139806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SutonnyMJ" pitchFamily="2" charset="0"/>
              </a:rPr>
              <a:t>ev‡K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e¨eüZ</a:t>
            </a:r>
            <a:r>
              <a:rPr lang="en-US" sz="4800" dirty="0">
                <a:latin typeface="SutonnyMJ" pitchFamily="2" charset="0"/>
              </a:rPr>
              <a:t> wefw³hy³ </a:t>
            </a:r>
            <a:r>
              <a:rPr lang="en-US" sz="4800" dirty="0" err="1">
                <a:latin typeface="SutonnyMJ" pitchFamily="2" charset="0"/>
              </a:rPr>
              <a:t>kã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</a:rPr>
              <a:t>avZz‡KB</a:t>
            </a:r>
            <a:r>
              <a:rPr lang="en-US" sz="4800" dirty="0">
                <a:latin typeface="SutonnyMJ" pitchFamily="2" charset="0"/>
              </a:rPr>
              <a:t> c`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| 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 smtClean="0">
                <a:latin typeface="SutonnyMJ" pitchFamily="2" charset="0"/>
              </a:rPr>
              <a:t>i‡g‡bi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nv‡Zi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jLv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my›`i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cÖ‡Z¨KwU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c‡`B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Av‡Q</a:t>
            </a:r>
            <a:r>
              <a:rPr lang="en-US" sz="4800" dirty="0">
                <a:latin typeface="SutonnyMJ" pitchFamily="2" charset="0"/>
              </a:rPr>
              <a:t>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Z‡e</a:t>
            </a:r>
            <a:r>
              <a:rPr lang="en-US" sz="4800" dirty="0">
                <a:latin typeface="SutonnyMJ" pitchFamily="2" charset="0"/>
              </a:rPr>
              <a:t> me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`„</a:t>
            </a:r>
            <a:r>
              <a:rPr lang="en-US" sz="4800" dirty="0" err="1">
                <a:latin typeface="SutonnyMJ" pitchFamily="2" charset="0"/>
              </a:rPr>
              <a:t>k¨gvb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bq</a:t>
            </a:r>
            <a:r>
              <a:rPr lang="en-US" sz="4800" dirty="0">
                <a:latin typeface="SutonnyMJ" pitchFamily="2" charset="0"/>
              </a:rPr>
              <a:t>| †</a:t>
            </a:r>
            <a:r>
              <a:rPr lang="en-US" sz="4800" dirty="0" err="1">
                <a:latin typeface="SutonnyMJ" pitchFamily="2" charset="0"/>
              </a:rPr>
              <a:t>KvbwUi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A`„k</a:t>
            </a:r>
            <a:r>
              <a:rPr lang="en-US" sz="4800" dirty="0">
                <a:latin typeface="SutonnyMJ" pitchFamily="2" charset="0"/>
              </a:rPr>
              <a:t>¨ _</a:t>
            </a:r>
            <a:r>
              <a:rPr lang="en-US" sz="4800" dirty="0" err="1">
                <a:latin typeface="SutonnyMJ" pitchFamily="2" charset="0"/>
              </a:rPr>
              <a:t>v‡K</a:t>
            </a:r>
            <a:r>
              <a:rPr lang="en-US" sz="4800" dirty="0">
                <a:latin typeface="SutonnyMJ" pitchFamily="2" charset="0"/>
              </a:rPr>
              <a:t> - </a:t>
            </a:r>
            <a:r>
              <a:rPr lang="en-US" sz="4800" dirty="0" err="1">
                <a:latin typeface="SutonnyMJ" pitchFamily="2" charset="0"/>
              </a:rPr>
              <a:t>hv‡K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Avgiv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ewj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Ôk~b¨Õ</a:t>
            </a:r>
            <a:r>
              <a:rPr lang="en-US" sz="4800" dirty="0">
                <a:latin typeface="SutonnyMJ" pitchFamily="2" charset="0"/>
              </a:rPr>
              <a:t> wefw³|</a:t>
            </a:r>
          </a:p>
          <a:p>
            <a:pPr algn="just"/>
            <a:r>
              <a:rPr lang="en-US" sz="4800" dirty="0" err="1" smtClean="0">
                <a:latin typeface="SutonnyMJ" pitchFamily="2" charset="0"/>
              </a:rPr>
              <a:t>i‡g‡bi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>
                <a:latin typeface="SutonnyMJ" pitchFamily="2" charset="0"/>
              </a:rPr>
              <a:t>= </a:t>
            </a:r>
            <a:r>
              <a:rPr lang="en-US" sz="4800" dirty="0" err="1">
                <a:latin typeface="SutonnyMJ" pitchFamily="2" charset="0"/>
              </a:rPr>
              <a:t>i‡gb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we‡kl</a:t>
            </a:r>
            <a:r>
              <a:rPr lang="en-US" sz="4800" dirty="0">
                <a:latin typeface="SutonnyMJ" pitchFamily="2" charset="0"/>
              </a:rPr>
              <a:t>¨ c`),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Gi</a:t>
            </a:r>
            <a:endParaRPr lang="en-US" sz="4800" dirty="0">
              <a:latin typeface="SutonnyMJ" pitchFamily="2" charset="0"/>
            </a:endParaRPr>
          </a:p>
          <a:p>
            <a:pPr algn="just"/>
            <a:r>
              <a:rPr lang="en-US" sz="4800" dirty="0" err="1" smtClean="0">
                <a:latin typeface="SutonnyMJ" pitchFamily="2" charset="0"/>
              </a:rPr>
              <a:t>nv‡Zi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>
                <a:latin typeface="SutonnyMJ" pitchFamily="2" charset="0"/>
              </a:rPr>
              <a:t>= </a:t>
            </a:r>
            <a:r>
              <a:rPr lang="en-US" sz="4800" dirty="0" err="1">
                <a:latin typeface="SutonnyMJ" pitchFamily="2" charset="0"/>
              </a:rPr>
              <a:t>nvZ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we‡kl</a:t>
            </a:r>
            <a:r>
              <a:rPr lang="en-US" sz="4800" dirty="0">
                <a:latin typeface="SutonnyMJ" pitchFamily="2" charset="0"/>
              </a:rPr>
              <a:t>¨ c`),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Gi</a:t>
            </a:r>
            <a:endParaRPr lang="en-US" sz="4800" dirty="0">
              <a:latin typeface="SutonnyMJ" pitchFamily="2" charset="0"/>
            </a:endParaRPr>
          </a:p>
          <a:p>
            <a:pPr algn="just"/>
            <a:r>
              <a:rPr lang="en-US" sz="4800" dirty="0">
                <a:latin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</a:rPr>
              <a:t>jLv</a:t>
            </a:r>
            <a:r>
              <a:rPr lang="en-US" sz="4800" dirty="0">
                <a:latin typeface="SutonnyMJ" pitchFamily="2" charset="0"/>
              </a:rPr>
              <a:t>  = </a:t>
            </a:r>
            <a:r>
              <a:rPr lang="en-US" sz="4800" dirty="0" err="1">
                <a:latin typeface="SutonnyMJ" pitchFamily="2" charset="0"/>
              </a:rPr>
              <a:t>wjL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avZz</a:t>
            </a:r>
            <a:r>
              <a:rPr lang="en-US" sz="4800" dirty="0">
                <a:latin typeface="SutonnyMJ" pitchFamily="2" charset="0"/>
              </a:rPr>
              <a:t>) †</a:t>
            </a:r>
            <a:r>
              <a:rPr lang="en-US" sz="4800" dirty="0" err="1">
                <a:latin typeface="SutonnyMJ" pitchFamily="2" charset="0"/>
              </a:rPr>
              <a:t>jLv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k~b</a:t>
            </a:r>
            <a:r>
              <a:rPr lang="en-US" sz="4800" dirty="0">
                <a:latin typeface="SutonnyMJ" pitchFamily="2" charset="0"/>
              </a:rPr>
              <a:t>¨| (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`„</a:t>
            </a:r>
            <a:r>
              <a:rPr lang="en-US" sz="4800" dirty="0" err="1">
                <a:latin typeface="SutonnyMJ" pitchFamily="2" charset="0"/>
              </a:rPr>
              <a:t>k¨gvb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bq</a:t>
            </a:r>
            <a:r>
              <a:rPr lang="en-US" sz="4800" dirty="0">
                <a:latin typeface="SutonnyMJ" pitchFamily="2" charset="0"/>
              </a:rPr>
              <a:t>)|</a:t>
            </a:r>
          </a:p>
          <a:p>
            <a:pPr algn="just"/>
            <a:r>
              <a:rPr lang="en-US" sz="4800" dirty="0" err="1">
                <a:latin typeface="SutonnyMJ" pitchFamily="2" charset="0"/>
              </a:rPr>
              <a:t>my›`i</a:t>
            </a:r>
            <a:r>
              <a:rPr lang="en-US" sz="4800" dirty="0">
                <a:latin typeface="SutonnyMJ" pitchFamily="2" charset="0"/>
              </a:rPr>
              <a:t> =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k~b</a:t>
            </a:r>
            <a:r>
              <a:rPr lang="en-US" sz="4800" dirty="0">
                <a:latin typeface="SutonnyMJ" pitchFamily="2" charset="0"/>
              </a:rPr>
              <a:t>¨| (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wefw³i </a:t>
            </a:r>
            <a:r>
              <a:rPr lang="en-US" sz="4800" dirty="0" err="1">
                <a:latin typeface="SutonnyMJ" pitchFamily="2" charset="0"/>
              </a:rPr>
              <a:t>wPý</a:t>
            </a:r>
            <a:r>
              <a:rPr lang="en-US" sz="4800" dirty="0">
                <a:latin typeface="SutonnyMJ" pitchFamily="2" charset="0"/>
              </a:rPr>
              <a:t> `„</a:t>
            </a:r>
            <a:r>
              <a:rPr lang="en-US" sz="4800" dirty="0" err="1">
                <a:latin typeface="SutonnyMJ" pitchFamily="2" charset="0"/>
              </a:rPr>
              <a:t>k¨gvb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bq</a:t>
            </a:r>
            <a:r>
              <a:rPr lang="en-US" sz="4800" dirty="0" smtClean="0">
                <a:latin typeface="SutonnyMJ" pitchFamily="2" charset="0"/>
              </a:rPr>
              <a:t>)|</a:t>
            </a:r>
            <a:endParaRPr lang="en-US" sz="48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3" y="513919"/>
            <a:ext cx="1335505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 smtClean="0">
                <a:latin typeface="SutonnyMJ" pitchFamily="2" charset="0"/>
              </a:rPr>
              <a:t>c</a:t>
            </a:r>
            <a:r>
              <a:rPr lang="en-US" sz="5000" dirty="0">
                <a:latin typeface="SutonnyMJ" pitchFamily="2" charset="0"/>
              </a:rPr>
              <a:t>` </a:t>
            </a:r>
            <a:r>
              <a:rPr lang="en-US" sz="5000" dirty="0" err="1">
                <a:latin typeface="SutonnyMJ" pitchFamily="2" charset="0"/>
              </a:rPr>
              <a:t>cÖavbZ</a:t>
            </a:r>
            <a:r>
              <a:rPr lang="en-US" sz="5000" dirty="0">
                <a:latin typeface="SutonnyMJ" pitchFamily="2" charset="0"/>
              </a:rPr>
              <a:t> `</a:t>
            </a:r>
            <a:r>
              <a:rPr lang="en-US" sz="5000" dirty="0" err="1">
                <a:latin typeface="SutonnyMJ" pitchFamily="2" charset="0"/>
              </a:rPr>
              <a:t>yB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cÖKvi</a:t>
            </a:r>
            <a:r>
              <a:rPr lang="en-US" sz="5000" dirty="0">
                <a:latin typeface="SutonnyMJ" pitchFamily="2" charset="0"/>
              </a:rPr>
              <a:t> : 1| </a:t>
            </a:r>
            <a:r>
              <a:rPr lang="en-US" sz="5000" dirty="0" err="1">
                <a:latin typeface="SutonnyMJ" pitchFamily="2" charset="0"/>
              </a:rPr>
              <a:t>me¨q</a:t>
            </a:r>
            <a:r>
              <a:rPr lang="en-US" sz="5000" dirty="0">
                <a:latin typeface="SutonnyMJ" pitchFamily="2" charset="0"/>
              </a:rPr>
              <a:t> c` I 2| </a:t>
            </a:r>
            <a:r>
              <a:rPr lang="en-US" sz="5000" dirty="0" err="1">
                <a:latin typeface="SutonnyMJ" pitchFamily="2" charset="0"/>
              </a:rPr>
              <a:t>Ae¨q</a:t>
            </a:r>
            <a:r>
              <a:rPr lang="en-US" sz="5000" dirty="0">
                <a:latin typeface="SutonnyMJ" pitchFamily="2" charset="0"/>
              </a:rPr>
              <a:t> c`|</a:t>
            </a:r>
          </a:p>
          <a:p>
            <a:pPr algn="just"/>
            <a:r>
              <a:rPr lang="en-US" sz="5000" dirty="0" err="1">
                <a:latin typeface="SutonnyMJ" pitchFamily="2" charset="0"/>
              </a:rPr>
              <a:t>me¨q</a:t>
            </a:r>
            <a:r>
              <a:rPr lang="en-US" sz="5000" dirty="0">
                <a:latin typeface="SutonnyMJ" pitchFamily="2" charset="0"/>
              </a:rPr>
              <a:t> c` </a:t>
            </a:r>
            <a:r>
              <a:rPr lang="en-US" sz="5000" dirty="0" err="1">
                <a:latin typeface="SutonnyMJ" pitchFamily="2" charset="0"/>
              </a:rPr>
              <a:t>Pvi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cÖKvi</a:t>
            </a:r>
            <a:r>
              <a:rPr lang="en-US" sz="5000" dirty="0">
                <a:latin typeface="SutonnyMJ" pitchFamily="2" charset="0"/>
              </a:rPr>
              <a:t> : K. </a:t>
            </a:r>
            <a:r>
              <a:rPr lang="en-US" sz="5000" dirty="0" err="1">
                <a:latin typeface="SutonnyMJ" pitchFamily="2" charset="0"/>
              </a:rPr>
              <a:t>we‡kl</a:t>
            </a:r>
            <a:r>
              <a:rPr lang="en-US" sz="5000" dirty="0">
                <a:latin typeface="SutonnyMJ" pitchFamily="2" charset="0"/>
              </a:rPr>
              <a:t>¨ L. </a:t>
            </a:r>
            <a:r>
              <a:rPr lang="en-US" sz="5000" dirty="0" err="1">
                <a:latin typeface="SutonnyMJ" pitchFamily="2" charset="0"/>
              </a:rPr>
              <a:t>we‡klY</a:t>
            </a:r>
            <a:r>
              <a:rPr lang="en-US" sz="5000" dirty="0">
                <a:latin typeface="SutonnyMJ" pitchFamily="2" charset="0"/>
              </a:rPr>
              <a:t> M. </a:t>
            </a:r>
            <a:r>
              <a:rPr lang="en-US" sz="5000" dirty="0" err="1">
                <a:latin typeface="SutonnyMJ" pitchFamily="2" charset="0"/>
              </a:rPr>
              <a:t>me©bvg</a:t>
            </a:r>
            <a:r>
              <a:rPr lang="en-US" sz="5000" dirty="0">
                <a:latin typeface="SutonnyMJ" pitchFamily="2" charset="0"/>
              </a:rPr>
              <a:t> I N. </a:t>
            </a:r>
            <a:r>
              <a:rPr lang="en-US" sz="5000" dirty="0" err="1">
                <a:latin typeface="SutonnyMJ" pitchFamily="2" charset="0"/>
              </a:rPr>
              <a:t>wµqv</a:t>
            </a:r>
            <a:r>
              <a:rPr lang="en-US" sz="50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5000" dirty="0" err="1">
                <a:latin typeface="SutonnyMJ" pitchFamily="2" charset="0"/>
              </a:rPr>
              <a:t>Ab¨fv‡e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c`‡K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Av‡iv</a:t>
            </a:r>
            <a:r>
              <a:rPr lang="en-US" sz="5000" dirty="0">
                <a:latin typeface="SutonnyMJ" pitchFamily="2" charset="0"/>
              </a:rPr>
              <a:t> `</a:t>
            </a:r>
            <a:r>
              <a:rPr lang="en-US" sz="5000" dirty="0" err="1">
                <a:latin typeface="SutonnyMJ" pitchFamily="2" charset="0"/>
              </a:rPr>
              <a:t>ywU</a:t>
            </a:r>
            <a:r>
              <a:rPr lang="en-US" sz="5000" dirty="0">
                <a:latin typeface="SutonnyMJ" pitchFamily="2" charset="0"/>
              </a:rPr>
              <a:t> †</a:t>
            </a:r>
            <a:r>
              <a:rPr lang="en-US" sz="5000" dirty="0" err="1">
                <a:latin typeface="SutonnyMJ" pitchFamily="2" charset="0"/>
              </a:rPr>
              <a:t>kÖwY‡Z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fvM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Kiv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hvq</a:t>
            </a:r>
            <a:r>
              <a:rPr lang="en-US" sz="5000" dirty="0">
                <a:latin typeface="SutonnyMJ" pitchFamily="2" charset="0"/>
              </a:rPr>
              <a:t>| 1| </a:t>
            </a:r>
            <a:r>
              <a:rPr lang="en-US" sz="5000" dirty="0" err="1">
                <a:latin typeface="SutonnyMJ" pitchFamily="2" charset="0"/>
              </a:rPr>
              <a:t>bvgc</a:t>
            </a:r>
            <a:r>
              <a:rPr lang="en-US" sz="5000" dirty="0">
                <a:latin typeface="SutonnyMJ" pitchFamily="2" charset="0"/>
              </a:rPr>
              <a:t>` I 2| </a:t>
            </a:r>
            <a:r>
              <a:rPr lang="en-US" sz="5000" dirty="0" err="1">
                <a:latin typeface="SutonnyMJ" pitchFamily="2" charset="0"/>
              </a:rPr>
              <a:t>wµqvc</a:t>
            </a:r>
            <a:r>
              <a:rPr lang="en-US" sz="5000" dirty="0">
                <a:latin typeface="SutonnyMJ" pitchFamily="2" charset="0"/>
              </a:rPr>
              <a:t>`|</a:t>
            </a:r>
          </a:p>
          <a:p>
            <a:pPr algn="just"/>
            <a:r>
              <a:rPr lang="en-US" sz="5000" dirty="0" err="1">
                <a:latin typeface="SutonnyMJ" pitchFamily="2" charset="0"/>
              </a:rPr>
              <a:t>bvgc</a:t>
            </a:r>
            <a:r>
              <a:rPr lang="en-US" sz="5000" dirty="0">
                <a:latin typeface="SutonnyMJ" pitchFamily="2" charset="0"/>
              </a:rPr>
              <a:t>` </a:t>
            </a:r>
            <a:r>
              <a:rPr lang="en-US" sz="5000" dirty="0" err="1">
                <a:latin typeface="SutonnyMJ" pitchFamily="2" charset="0"/>
              </a:rPr>
              <a:t>Pvi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cÖKvi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h_v</a:t>
            </a:r>
            <a:r>
              <a:rPr lang="en-US" sz="5000" dirty="0">
                <a:latin typeface="SutonnyMJ" pitchFamily="2" charset="0"/>
              </a:rPr>
              <a:t> : K. </a:t>
            </a:r>
            <a:r>
              <a:rPr lang="en-US" sz="5000" dirty="0" err="1">
                <a:latin typeface="SutonnyMJ" pitchFamily="2" charset="0"/>
              </a:rPr>
              <a:t>we‡kl</a:t>
            </a:r>
            <a:r>
              <a:rPr lang="en-US" sz="5000" dirty="0">
                <a:latin typeface="SutonnyMJ" pitchFamily="2" charset="0"/>
              </a:rPr>
              <a:t>¨ L. </a:t>
            </a:r>
            <a:r>
              <a:rPr lang="en-US" sz="5000" dirty="0" err="1">
                <a:latin typeface="SutonnyMJ" pitchFamily="2" charset="0"/>
              </a:rPr>
              <a:t>we‡klY</a:t>
            </a:r>
            <a:r>
              <a:rPr lang="en-US" sz="5000" dirty="0">
                <a:latin typeface="SutonnyMJ" pitchFamily="2" charset="0"/>
              </a:rPr>
              <a:t> M. </a:t>
            </a:r>
            <a:r>
              <a:rPr lang="en-US" sz="5000" dirty="0" err="1">
                <a:latin typeface="SutonnyMJ" pitchFamily="2" charset="0"/>
              </a:rPr>
              <a:t>me©bvg</a:t>
            </a:r>
            <a:r>
              <a:rPr lang="en-US" sz="5000" dirty="0">
                <a:latin typeface="SutonnyMJ" pitchFamily="2" charset="0"/>
              </a:rPr>
              <a:t> I N. </a:t>
            </a:r>
            <a:r>
              <a:rPr lang="en-US" sz="5000" dirty="0" err="1">
                <a:latin typeface="SutonnyMJ" pitchFamily="2" charset="0"/>
              </a:rPr>
              <a:t>Ae¨q</a:t>
            </a:r>
            <a:r>
              <a:rPr lang="en-US" sz="50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5000" dirty="0" err="1">
                <a:latin typeface="SutonnyMJ" pitchFamily="2" charset="0"/>
              </a:rPr>
              <a:t>evsjv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cÖ_vMZ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e¨vKi‡Y</a:t>
            </a:r>
            <a:r>
              <a:rPr lang="en-US" sz="5000" dirty="0">
                <a:latin typeface="SutonnyMJ" pitchFamily="2" charset="0"/>
              </a:rPr>
              <a:t> c` </a:t>
            </a:r>
            <a:r>
              <a:rPr lang="en-US" sz="5000" dirty="0" err="1">
                <a:latin typeface="SutonnyMJ" pitchFamily="2" charset="0"/>
              </a:rPr>
              <a:t>cvuP</a:t>
            </a:r>
            <a:r>
              <a:rPr lang="en-US" sz="5000" dirty="0">
                <a:latin typeface="SutonnyMJ" pitchFamily="2" charset="0"/>
              </a:rPr>
              <a:t> </a:t>
            </a:r>
            <a:r>
              <a:rPr lang="en-US" sz="5000" dirty="0" err="1">
                <a:latin typeface="SutonnyMJ" pitchFamily="2" charset="0"/>
              </a:rPr>
              <a:t>cÖKvi</a:t>
            </a:r>
            <a:r>
              <a:rPr lang="en-US" sz="5000" dirty="0">
                <a:latin typeface="SutonnyMJ" pitchFamily="2" charset="0"/>
              </a:rPr>
              <a:t>| </a:t>
            </a:r>
            <a:r>
              <a:rPr lang="en-US" sz="5000" dirty="0" err="1">
                <a:latin typeface="SutonnyMJ" pitchFamily="2" charset="0"/>
              </a:rPr>
              <a:t>h_v</a:t>
            </a:r>
            <a:r>
              <a:rPr lang="en-US" sz="5000" dirty="0">
                <a:latin typeface="SutonnyMJ" pitchFamily="2" charset="0"/>
              </a:rPr>
              <a:t> : K. </a:t>
            </a:r>
            <a:r>
              <a:rPr lang="en-US" sz="5000" dirty="0" err="1">
                <a:latin typeface="SutonnyMJ" pitchFamily="2" charset="0"/>
              </a:rPr>
              <a:t>we‡kl</a:t>
            </a:r>
            <a:r>
              <a:rPr lang="en-US" sz="5000" dirty="0">
                <a:latin typeface="SutonnyMJ" pitchFamily="2" charset="0"/>
              </a:rPr>
              <a:t>¨ L. </a:t>
            </a:r>
            <a:r>
              <a:rPr lang="en-US" sz="5000" dirty="0" err="1">
                <a:latin typeface="SutonnyMJ" pitchFamily="2" charset="0"/>
              </a:rPr>
              <a:t>we‡klY</a:t>
            </a:r>
            <a:r>
              <a:rPr lang="en-US" sz="5000" dirty="0">
                <a:latin typeface="SutonnyMJ" pitchFamily="2" charset="0"/>
              </a:rPr>
              <a:t> M. </a:t>
            </a:r>
            <a:r>
              <a:rPr lang="en-US" sz="5000" dirty="0" err="1">
                <a:latin typeface="SutonnyMJ" pitchFamily="2" charset="0"/>
              </a:rPr>
              <a:t>me©bvg</a:t>
            </a:r>
            <a:r>
              <a:rPr lang="en-US" sz="5000" dirty="0">
                <a:latin typeface="SutonnyMJ" pitchFamily="2" charset="0"/>
              </a:rPr>
              <a:t> N. </a:t>
            </a:r>
            <a:r>
              <a:rPr lang="en-US" sz="5000" dirty="0" err="1">
                <a:latin typeface="SutonnyMJ" pitchFamily="2" charset="0"/>
              </a:rPr>
              <a:t>Ae¨q</a:t>
            </a:r>
            <a:r>
              <a:rPr lang="en-US" sz="5000" dirty="0">
                <a:latin typeface="SutonnyMJ" pitchFamily="2" charset="0"/>
              </a:rPr>
              <a:t> I O. </a:t>
            </a:r>
            <a:r>
              <a:rPr lang="en-US" sz="5000" dirty="0" err="1">
                <a:latin typeface="SutonnyMJ" pitchFamily="2" charset="0"/>
              </a:rPr>
              <a:t>wµqv</a:t>
            </a:r>
            <a:r>
              <a:rPr lang="en-US" sz="5000" dirty="0" smtClean="0">
                <a:latin typeface="SutonnyMJ" pitchFamily="2" charset="0"/>
              </a:rPr>
              <a:t>|</a:t>
            </a:r>
            <a:endParaRPr lang="en-US" sz="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10653"/>
            <a:ext cx="138603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SutonnyMJ" pitchFamily="2" charset="0"/>
              </a:rPr>
              <a:t>we‡kl</a:t>
            </a:r>
            <a:r>
              <a:rPr lang="en-US" sz="5400" b="1" dirty="0">
                <a:latin typeface="SutonnyMJ" pitchFamily="2" charset="0"/>
              </a:rPr>
              <a:t>¨ c`</a:t>
            </a:r>
            <a:r>
              <a:rPr lang="en-US" sz="5400" dirty="0">
                <a:latin typeface="SutonnyMJ" pitchFamily="2" charset="0"/>
              </a:rPr>
              <a:t> : †</a:t>
            </a:r>
            <a:r>
              <a:rPr lang="en-US" sz="5400" dirty="0" err="1">
                <a:latin typeface="SutonnyMJ" pitchFamily="2" charset="0"/>
              </a:rPr>
              <a:t>Kv‡bv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wKQzi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bvg‡K</a:t>
            </a:r>
            <a:r>
              <a:rPr lang="en-US" sz="5400" dirty="0">
                <a:latin typeface="SutonnyMJ" pitchFamily="2" charset="0"/>
              </a:rPr>
              <a:t>  </a:t>
            </a:r>
            <a:r>
              <a:rPr lang="en-US" sz="5400" dirty="0" err="1">
                <a:latin typeface="SutonnyMJ" pitchFamily="2" charset="0"/>
              </a:rPr>
              <a:t>we‡kl</a:t>
            </a:r>
            <a:r>
              <a:rPr lang="en-US" sz="5400" dirty="0">
                <a:latin typeface="SutonnyMJ" pitchFamily="2" charset="0"/>
              </a:rPr>
              <a:t>¨ c` </a:t>
            </a:r>
            <a:r>
              <a:rPr lang="en-US" sz="5400" dirty="0" err="1">
                <a:latin typeface="SutonnyMJ" pitchFamily="2" charset="0"/>
              </a:rPr>
              <a:t>e‡j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c`wU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Øviv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hw</a:t>
            </a:r>
            <a:r>
              <a:rPr lang="en-US" sz="5400" dirty="0">
                <a:latin typeface="SutonnyMJ" pitchFamily="2" charset="0"/>
              </a:rPr>
              <a:t>` e¨w³, </a:t>
            </a:r>
            <a:r>
              <a:rPr lang="en-US" sz="5400" dirty="0" err="1">
                <a:latin typeface="SutonnyMJ" pitchFamily="2" charset="0"/>
              </a:rPr>
              <a:t>RvwZ</a:t>
            </a:r>
            <a:r>
              <a:rPr lang="en-US" sz="5400" dirty="0">
                <a:latin typeface="SutonnyMJ" pitchFamily="2" charset="0"/>
              </a:rPr>
              <a:t>, `ªe¨, ¸Y, Kg©,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Kvj</a:t>
            </a:r>
            <a:r>
              <a:rPr lang="en-US" sz="5400" dirty="0">
                <a:latin typeface="SutonnyMJ" pitchFamily="2" charset="0"/>
              </a:rPr>
              <a:t>, e¯‘ </a:t>
            </a:r>
            <a:r>
              <a:rPr lang="en-US" sz="5400" dirty="0" err="1">
                <a:latin typeface="SutonnyMJ" pitchFamily="2" charset="0"/>
              </a:rPr>
              <a:t>ev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mgwói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bvg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evSvq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Zvn‡j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</a:t>
            </a:r>
            <a:r>
              <a:rPr lang="en-US" sz="5400" dirty="0">
                <a:latin typeface="SutonnyMJ" pitchFamily="2" charset="0"/>
              </a:rPr>
              <a:t>¨ c`| (</a:t>
            </a:r>
            <a:r>
              <a:rPr lang="en-US" sz="5400" dirty="0" err="1">
                <a:latin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</a:t>
            </a:r>
            <a:r>
              <a:rPr lang="en-US" sz="5400" dirty="0">
                <a:latin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</a:rPr>
              <a:t>wL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</a:t>
            </a:r>
            <a:r>
              <a:rPr lang="en-US" sz="5400" dirty="0">
                <a:latin typeface="SutonnyMJ" pitchFamily="2" charset="0"/>
              </a:rPr>
              <a:t>¨ c`)| †</a:t>
            </a:r>
            <a:r>
              <a:rPr lang="en-US" sz="5400" dirty="0" err="1">
                <a:latin typeface="SutonnyMJ" pitchFamily="2" charset="0"/>
              </a:rPr>
              <a:t>hgb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eB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Kjg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BZ¨vw</a:t>
            </a:r>
            <a:r>
              <a:rPr lang="en-US" sz="5400" dirty="0">
                <a:latin typeface="SutonnyMJ" pitchFamily="2" charset="0"/>
              </a:rPr>
              <a:t>`|</a:t>
            </a:r>
          </a:p>
          <a:p>
            <a:pPr algn="just"/>
            <a:r>
              <a:rPr lang="en-US" sz="5400" b="1" dirty="0" err="1">
                <a:latin typeface="SutonnyMJ" pitchFamily="2" charset="0"/>
              </a:rPr>
              <a:t>we‡klY</a:t>
            </a:r>
            <a:r>
              <a:rPr lang="en-US" sz="5400" b="1" dirty="0">
                <a:latin typeface="SutonnyMJ" pitchFamily="2" charset="0"/>
              </a:rPr>
              <a:t> c`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c`wU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hw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we‡k‡l¨i</a:t>
            </a:r>
            <a:r>
              <a:rPr lang="en-US" sz="5400" dirty="0">
                <a:latin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</a:rPr>
              <a:t>vl</a:t>
            </a:r>
            <a:r>
              <a:rPr lang="en-US" sz="5400" dirty="0">
                <a:latin typeface="SutonnyMJ" pitchFamily="2" charset="0"/>
              </a:rPr>
              <a:t>, ¸Y, </a:t>
            </a:r>
            <a:r>
              <a:rPr lang="en-US" sz="5400" dirty="0" err="1">
                <a:latin typeface="SutonnyMJ" pitchFamily="2" charset="0"/>
              </a:rPr>
              <a:t>Ae</a:t>
            </a:r>
            <a:r>
              <a:rPr lang="en-US" sz="5400" dirty="0">
                <a:latin typeface="SutonnyMJ" pitchFamily="2" charset="0"/>
              </a:rPr>
              <a:t>¯’v, </a:t>
            </a:r>
            <a:r>
              <a:rPr lang="en-US" sz="5400" dirty="0" err="1">
                <a:latin typeface="SutonnyMJ" pitchFamily="2" charset="0"/>
              </a:rPr>
              <a:t>cwigvb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msL¨v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‡`©k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Z‡e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c`| †</a:t>
            </a:r>
            <a:r>
              <a:rPr lang="en-US" sz="5400" dirty="0" err="1">
                <a:latin typeface="SutonnyMJ" pitchFamily="2" charset="0"/>
              </a:rPr>
              <a:t>hgb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jvj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fvj</a:t>
            </a:r>
            <a:r>
              <a:rPr lang="en-US" sz="5400" dirty="0">
                <a:latin typeface="SutonnyMJ" pitchFamily="2" charset="0"/>
              </a:rPr>
              <a:t>, `ª</a:t>
            </a:r>
            <a:r>
              <a:rPr lang="en-US" sz="5400" dirty="0" err="1">
                <a:latin typeface="SutonnyMJ" pitchFamily="2" charset="0"/>
              </a:rPr>
              <a:t>æZ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BZ¨vw</a:t>
            </a:r>
            <a:r>
              <a:rPr lang="en-US" sz="5400" dirty="0" smtClean="0">
                <a:latin typeface="SutonnyMJ" pitchFamily="2" charset="0"/>
              </a:rPr>
              <a:t>`|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4" y="798756"/>
            <a:ext cx="135475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latin typeface="SutonnyMJ" pitchFamily="2" charset="0"/>
              </a:rPr>
              <a:t>me©bvgc</a:t>
            </a:r>
            <a:r>
              <a:rPr lang="en-US" sz="6600" b="1" dirty="0">
                <a:latin typeface="SutonnyMJ" pitchFamily="2" charset="0"/>
              </a:rPr>
              <a:t>` </a:t>
            </a:r>
            <a:r>
              <a:rPr lang="en-US" sz="6600" dirty="0">
                <a:latin typeface="SutonnyMJ" pitchFamily="2" charset="0"/>
              </a:rPr>
              <a:t>: </a:t>
            </a:r>
            <a:r>
              <a:rPr lang="en-US" sz="6600" dirty="0" err="1">
                <a:latin typeface="SutonnyMJ" pitchFamily="2" charset="0"/>
              </a:rPr>
              <a:t>we‡k‡l¨i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cwie‡Z</a:t>
            </a:r>
            <a:r>
              <a:rPr lang="en-US" sz="6600" dirty="0">
                <a:latin typeface="SutonnyMJ" pitchFamily="2" charset="0"/>
              </a:rPr>
              <a:t>© †h c` </a:t>
            </a:r>
            <a:r>
              <a:rPr lang="en-US" sz="6600" dirty="0" err="1">
                <a:latin typeface="SutonnyMJ" pitchFamily="2" charset="0"/>
              </a:rPr>
              <a:t>e¨eüZ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nq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Zv‡K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me©bvgc</a:t>
            </a:r>
            <a:r>
              <a:rPr lang="en-US" sz="6600" dirty="0">
                <a:latin typeface="SutonnyMJ" pitchFamily="2" charset="0"/>
              </a:rPr>
              <a:t>` </a:t>
            </a:r>
            <a:r>
              <a:rPr lang="en-US" sz="6600" dirty="0" err="1">
                <a:latin typeface="SutonnyMJ" pitchFamily="2" charset="0"/>
              </a:rPr>
              <a:t>e‡j</a:t>
            </a:r>
            <a:r>
              <a:rPr lang="en-US" sz="6600" dirty="0">
                <a:latin typeface="SutonnyMJ" pitchFamily="2" charset="0"/>
              </a:rPr>
              <a:t>| †</a:t>
            </a:r>
            <a:r>
              <a:rPr lang="en-US" sz="6600" dirty="0" err="1">
                <a:latin typeface="SutonnyMJ" pitchFamily="2" charset="0"/>
              </a:rPr>
              <a:t>hgb</a:t>
            </a:r>
            <a:r>
              <a:rPr lang="en-US" sz="6600" dirty="0">
                <a:latin typeface="SutonnyMJ" pitchFamily="2" charset="0"/>
              </a:rPr>
              <a:t> : </a:t>
            </a:r>
            <a:r>
              <a:rPr lang="en-US" sz="6600" dirty="0" err="1">
                <a:latin typeface="SutonnyMJ" pitchFamily="2" charset="0"/>
              </a:rPr>
              <a:t>Avwg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Zywg</a:t>
            </a:r>
            <a:r>
              <a:rPr lang="en-US" sz="6600" dirty="0">
                <a:latin typeface="SutonnyMJ" pitchFamily="2" charset="0"/>
              </a:rPr>
              <a:t>, ‡m </a:t>
            </a:r>
            <a:r>
              <a:rPr lang="en-US" sz="6600" dirty="0" err="1">
                <a:latin typeface="SutonnyMJ" pitchFamily="2" charset="0"/>
              </a:rPr>
              <a:t>BZ¨vw</a:t>
            </a:r>
            <a:r>
              <a:rPr lang="en-US" sz="6600" dirty="0">
                <a:latin typeface="SutonnyMJ" pitchFamily="2" charset="0"/>
              </a:rPr>
              <a:t>`|</a:t>
            </a:r>
          </a:p>
          <a:p>
            <a:pPr algn="just"/>
            <a:r>
              <a:rPr lang="en-US" sz="6600" b="1" dirty="0" err="1">
                <a:latin typeface="SutonnyMJ" pitchFamily="2" charset="0"/>
              </a:rPr>
              <a:t>Ae¨q</a:t>
            </a:r>
            <a:r>
              <a:rPr lang="en-US" sz="6600" b="1" dirty="0">
                <a:latin typeface="SutonnyMJ" pitchFamily="2" charset="0"/>
              </a:rPr>
              <a:t> c`</a:t>
            </a:r>
            <a:r>
              <a:rPr lang="en-US" sz="6600" dirty="0">
                <a:latin typeface="SutonnyMJ" pitchFamily="2" charset="0"/>
              </a:rPr>
              <a:t> : †h </a:t>
            </a:r>
            <a:r>
              <a:rPr lang="en-US" sz="6600" dirty="0" err="1">
                <a:latin typeface="SutonnyMJ" pitchFamily="2" charset="0"/>
              </a:rPr>
              <a:t>c‡`i</a:t>
            </a:r>
            <a:r>
              <a:rPr lang="en-US" sz="6600" dirty="0">
                <a:latin typeface="SutonnyMJ" pitchFamily="2" charset="0"/>
              </a:rPr>
              <a:t> †</a:t>
            </a:r>
            <a:r>
              <a:rPr lang="en-US" sz="6600" dirty="0" err="1">
                <a:latin typeface="SutonnyMJ" pitchFamily="2" charset="0"/>
              </a:rPr>
              <a:t>Kv‡bv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AvK</a:t>
            </a:r>
            <a:r>
              <a:rPr lang="en-US" sz="6600" dirty="0">
                <a:latin typeface="SutonnyMJ" pitchFamily="2" charset="0"/>
              </a:rPr>
              <a:t>…</a:t>
            </a:r>
            <a:r>
              <a:rPr lang="en-US" sz="6600" dirty="0" err="1">
                <a:latin typeface="SutonnyMJ" pitchFamily="2" charset="0"/>
              </a:rPr>
              <a:t>wZi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cwieZ©b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nq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bv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Zv‡K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Ae¨q</a:t>
            </a:r>
            <a:r>
              <a:rPr lang="en-US" sz="6600" dirty="0">
                <a:latin typeface="SutonnyMJ" pitchFamily="2" charset="0"/>
              </a:rPr>
              <a:t> c` </a:t>
            </a:r>
            <a:r>
              <a:rPr lang="en-US" sz="6600" dirty="0" err="1">
                <a:latin typeface="SutonnyMJ" pitchFamily="2" charset="0"/>
              </a:rPr>
              <a:t>e‡j</a:t>
            </a:r>
            <a:r>
              <a:rPr lang="en-US" sz="6600" dirty="0">
                <a:latin typeface="SutonnyMJ" pitchFamily="2" charset="0"/>
              </a:rPr>
              <a:t>| †</a:t>
            </a:r>
            <a:r>
              <a:rPr lang="en-US" sz="6600" dirty="0" err="1">
                <a:latin typeface="SutonnyMJ" pitchFamily="2" charset="0"/>
              </a:rPr>
              <a:t>hgb</a:t>
            </a:r>
            <a:r>
              <a:rPr lang="en-US" sz="6600" dirty="0">
                <a:latin typeface="SutonnyMJ" pitchFamily="2" charset="0"/>
              </a:rPr>
              <a:t> : </a:t>
            </a:r>
            <a:r>
              <a:rPr lang="en-US" sz="6600" dirty="0" err="1">
                <a:latin typeface="SutonnyMJ" pitchFamily="2" charset="0"/>
              </a:rPr>
              <a:t>Ges</a:t>
            </a:r>
            <a:r>
              <a:rPr lang="en-US" sz="6600" dirty="0">
                <a:latin typeface="SutonnyMJ" pitchFamily="2" charset="0"/>
              </a:rPr>
              <a:t>, I, </a:t>
            </a:r>
            <a:r>
              <a:rPr lang="en-US" sz="6600" dirty="0" err="1">
                <a:latin typeface="SutonnyMJ" pitchFamily="2" charset="0"/>
              </a:rPr>
              <a:t>wKsev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BZ¨vw</a:t>
            </a:r>
            <a:r>
              <a:rPr lang="en-US" sz="6600" dirty="0" smtClean="0">
                <a:latin typeface="SutonnyMJ" pitchFamily="2" charset="0"/>
              </a:rPr>
              <a:t>`|</a:t>
            </a:r>
            <a:endParaRPr lang="en-US" sz="6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50630"/>
            <a:ext cx="13258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SutonnyMJ" pitchFamily="2" charset="0"/>
              </a:rPr>
              <a:t>wµqvc</a:t>
            </a:r>
            <a:r>
              <a:rPr lang="en-US" sz="4800" b="1" dirty="0">
                <a:latin typeface="SutonnyMJ" pitchFamily="2" charset="0"/>
              </a:rPr>
              <a:t>` </a:t>
            </a:r>
            <a:r>
              <a:rPr lang="en-US" sz="4800" dirty="0">
                <a:latin typeface="SutonnyMJ" pitchFamily="2" charset="0"/>
              </a:rPr>
              <a:t>: †h c` </a:t>
            </a:r>
            <a:r>
              <a:rPr lang="en-US" sz="4800" dirty="0" err="1">
                <a:latin typeface="SutonnyMJ" pitchFamily="2" charset="0"/>
              </a:rPr>
              <a:t>Øviv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Kv‡bv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m¤úbœ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| 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>
                <a:latin typeface="SutonnyMJ" pitchFamily="2" charset="0"/>
              </a:rPr>
              <a:t>LvB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hvB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cwo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</a:t>
            </a:r>
          </a:p>
          <a:p>
            <a:pPr algn="just"/>
            <a:r>
              <a:rPr lang="en-US" sz="4800" dirty="0" err="1">
                <a:latin typeface="SutonnyMJ" pitchFamily="2" charset="0"/>
              </a:rPr>
              <a:t>D`vniY</a:t>
            </a:r>
            <a:r>
              <a:rPr lang="en-US" sz="4800" dirty="0">
                <a:latin typeface="SutonnyMJ" pitchFamily="2" charset="0"/>
              </a:rPr>
              <a:t> : †n </a:t>
            </a:r>
            <a:r>
              <a:rPr lang="en-US" sz="4800" dirty="0" err="1">
                <a:latin typeface="SutonnyMJ" pitchFamily="2" charset="0"/>
              </a:rPr>
              <a:t>evjKMb</a:t>
            </a:r>
            <a:r>
              <a:rPr lang="en-US" sz="4800" dirty="0">
                <a:latin typeface="SutonnyMJ" pitchFamily="2" charset="0"/>
              </a:rPr>
              <a:t>! †</a:t>
            </a:r>
            <a:r>
              <a:rPr lang="en-US" sz="4800" dirty="0" err="1">
                <a:latin typeface="SutonnyMJ" pitchFamily="2" charset="0"/>
              </a:rPr>
              <a:t>Zvgiv</a:t>
            </a:r>
            <a:r>
              <a:rPr lang="en-US" sz="4800" dirty="0">
                <a:latin typeface="SutonnyMJ" pitchFamily="2" charset="0"/>
              </a:rPr>
              <a:t> me </a:t>
            </a:r>
            <a:r>
              <a:rPr lang="en-US" sz="4800" dirty="0" err="1">
                <a:latin typeface="SutonnyMJ" pitchFamily="2" charset="0"/>
              </a:rPr>
              <a:t>mgq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mZ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K_v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ej‡e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†n = </a:t>
            </a:r>
            <a:r>
              <a:rPr lang="en-US" sz="4800" dirty="0" err="1">
                <a:latin typeface="SutonnyMJ" pitchFamily="2" charset="0"/>
              </a:rPr>
              <a:t>Ae¨q</a:t>
            </a:r>
            <a:r>
              <a:rPr lang="en-US" sz="4800" dirty="0">
                <a:latin typeface="SutonnyMJ" pitchFamily="2" charset="0"/>
              </a:rPr>
              <a:t> c`</a:t>
            </a:r>
          </a:p>
          <a:p>
            <a:pPr algn="just"/>
            <a:r>
              <a:rPr lang="en-US" sz="4800" dirty="0" err="1">
                <a:latin typeface="SutonnyMJ" pitchFamily="2" charset="0"/>
              </a:rPr>
              <a:t>evjKMb</a:t>
            </a:r>
            <a:r>
              <a:rPr lang="en-US" sz="4800" dirty="0">
                <a:latin typeface="SutonnyMJ" pitchFamily="2" charset="0"/>
              </a:rPr>
              <a:t> = </a:t>
            </a:r>
            <a:r>
              <a:rPr lang="en-US" sz="4800" dirty="0" err="1">
                <a:latin typeface="SutonnyMJ" pitchFamily="2" charset="0"/>
              </a:rPr>
              <a:t>we‡kl</a:t>
            </a:r>
            <a:r>
              <a:rPr lang="en-US" sz="4800" dirty="0">
                <a:latin typeface="SutonnyMJ" pitchFamily="2" charset="0"/>
              </a:rPr>
              <a:t>¨ c`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</a:rPr>
              <a:t>Zvgiv</a:t>
            </a:r>
            <a:r>
              <a:rPr lang="en-US" sz="4800" dirty="0">
                <a:latin typeface="SutonnyMJ" pitchFamily="2" charset="0"/>
              </a:rPr>
              <a:t>  = </a:t>
            </a:r>
            <a:r>
              <a:rPr lang="en-US" sz="4800" dirty="0" err="1">
                <a:latin typeface="SutonnyMJ" pitchFamily="2" charset="0"/>
              </a:rPr>
              <a:t>me©bvg</a:t>
            </a:r>
            <a:r>
              <a:rPr lang="en-US" sz="4800" dirty="0">
                <a:latin typeface="SutonnyMJ" pitchFamily="2" charset="0"/>
              </a:rPr>
              <a:t> c`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me </a:t>
            </a:r>
            <a:r>
              <a:rPr lang="en-US" sz="4800" dirty="0" err="1">
                <a:latin typeface="SutonnyMJ" pitchFamily="2" charset="0"/>
              </a:rPr>
              <a:t>mgq</a:t>
            </a:r>
            <a:r>
              <a:rPr lang="en-US" sz="4800" dirty="0">
                <a:latin typeface="SutonnyMJ" pitchFamily="2" charset="0"/>
              </a:rPr>
              <a:t>  =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)</a:t>
            </a:r>
          </a:p>
          <a:p>
            <a:pPr algn="just"/>
            <a:r>
              <a:rPr lang="en-US" sz="4800" dirty="0" err="1">
                <a:latin typeface="SutonnyMJ" pitchFamily="2" charset="0"/>
              </a:rPr>
              <a:t>mZ</a:t>
            </a:r>
            <a:r>
              <a:rPr lang="en-US" sz="4800" dirty="0">
                <a:latin typeface="SutonnyMJ" pitchFamily="2" charset="0"/>
              </a:rPr>
              <a:t>¨  =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(¸Y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)</a:t>
            </a:r>
          </a:p>
          <a:p>
            <a:pPr algn="just"/>
            <a:r>
              <a:rPr lang="en-US" sz="4800" dirty="0" err="1">
                <a:latin typeface="SutonnyMJ" pitchFamily="2" charset="0"/>
              </a:rPr>
              <a:t>K_v</a:t>
            </a:r>
            <a:r>
              <a:rPr lang="en-US" sz="4800" dirty="0">
                <a:latin typeface="SutonnyMJ" pitchFamily="2" charset="0"/>
              </a:rPr>
              <a:t> = </a:t>
            </a:r>
            <a:r>
              <a:rPr lang="en-US" sz="4800" dirty="0" err="1">
                <a:latin typeface="SutonnyMJ" pitchFamily="2" charset="0"/>
              </a:rPr>
              <a:t>we‡kl</a:t>
            </a:r>
            <a:r>
              <a:rPr lang="en-US" sz="4800" dirty="0">
                <a:latin typeface="SutonnyMJ" pitchFamily="2" charset="0"/>
              </a:rPr>
              <a:t>¨ </a:t>
            </a:r>
          </a:p>
          <a:p>
            <a:pPr algn="just"/>
            <a:r>
              <a:rPr lang="en-US" sz="4800" dirty="0" err="1">
                <a:latin typeface="SutonnyMJ" pitchFamily="2" charset="0"/>
              </a:rPr>
              <a:t>ej‡e</a:t>
            </a:r>
            <a:r>
              <a:rPr lang="en-US" sz="4800" dirty="0">
                <a:latin typeface="SutonnyMJ" pitchFamily="2" charset="0"/>
              </a:rPr>
              <a:t> =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911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824</TotalTime>
  <Words>551</Words>
  <Application>Microsoft Office PowerPoint</Application>
  <PresentationFormat>Custom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114</cp:revision>
  <dcterms:created xsi:type="dcterms:W3CDTF">2020-08-14T03:24:31Z</dcterms:created>
  <dcterms:modified xsi:type="dcterms:W3CDTF">2020-11-05T15:32:17Z</dcterms:modified>
</cp:coreProperties>
</file>