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8"/>
  </p:notesMasterIdLst>
  <p:sldIdLst>
    <p:sldId id="366" r:id="rId3"/>
    <p:sldId id="361" r:id="rId4"/>
    <p:sldId id="373" r:id="rId5"/>
    <p:sldId id="374" r:id="rId6"/>
    <p:sldId id="368" r:id="rId7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528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76147" y="4283066"/>
            <a:ext cx="6617369" cy="2711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 smtClean="0">
                <a:latin typeface="SutonnyMJ" pitchFamily="2" charset="0"/>
              </a:rPr>
              <a:t>wn</a:t>
            </a:r>
            <a:r>
              <a:rPr lang="en-US" sz="3600" b="1" dirty="0" smtClean="0">
                <a:latin typeface="SutonnyMJ" pitchFamily="2" charset="0"/>
              </a:rPr>
              <a:t>›`y </a:t>
            </a:r>
            <a:r>
              <a:rPr lang="en-US" sz="3600" b="1" dirty="0" err="1" smtClean="0">
                <a:latin typeface="SutonnyMJ" pitchFamily="2" charset="0"/>
              </a:rPr>
              <a:t>ag</a:t>
            </a:r>
            <a:r>
              <a:rPr lang="en-US" sz="3600" b="1" dirty="0" smtClean="0">
                <a:latin typeface="SutonnyMJ" pitchFamily="2" charset="0"/>
              </a:rPr>
              <a:t>©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SutonnyMJ" pitchFamily="2" charset="0"/>
              </a:rPr>
              <a:t>cÂg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Aa¨vq</a:t>
            </a:r>
            <a:r>
              <a:rPr lang="en-US" sz="4000" b="1" dirty="0" smtClean="0">
                <a:latin typeface="SutonnyMJ" pitchFamily="2" charset="0"/>
              </a:rPr>
              <a:t>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27773" y="959723"/>
            <a:ext cx="3672305" cy="27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1227220"/>
            <a:ext cx="13330989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SutonnyMJ" pitchFamily="2" charset="0"/>
              </a:rPr>
              <a:t>cÂg</a:t>
            </a:r>
            <a:r>
              <a:rPr lang="en-US" sz="16600" b="1" dirty="0" smtClean="0">
                <a:latin typeface="SutonnyMJ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</a:rPr>
              <a:t>Aa¨vq</a:t>
            </a:r>
            <a:endParaRPr lang="en-US" sz="16600" b="1" dirty="0" smtClean="0">
              <a:latin typeface="SutonnyMJ" pitchFamily="2" charset="0"/>
            </a:endParaRPr>
          </a:p>
          <a:p>
            <a:pPr algn="ctr"/>
            <a:r>
              <a:rPr lang="en-US" sz="19900" dirty="0" smtClean="0">
                <a:latin typeface="SutonnyMJ" pitchFamily="2" charset="0"/>
              </a:rPr>
              <a:t>‡`e-‡`ex</a:t>
            </a:r>
            <a:endParaRPr lang="en-US" sz="287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832" y="662151"/>
            <a:ext cx="1352349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SutonnyMJ" pitchFamily="2" charset="0"/>
              </a:rPr>
              <a:t>‡</a:t>
            </a:r>
            <a:r>
              <a:rPr lang="en-US" sz="5400" dirty="0" err="1">
                <a:solidFill>
                  <a:srgbClr val="0070C0"/>
                </a:solidFill>
                <a:latin typeface="SutonnyMJ" pitchFamily="2" charset="0"/>
              </a:rPr>
              <a:t>ZwÎk</a:t>
            </a:r>
            <a:r>
              <a:rPr lang="en-US" sz="5400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5400" dirty="0" err="1">
                <a:solidFill>
                  <a:srgbClr val="0070C0"/>
                </a:solidFill>
                <a:latin typeface="SutonnyMJ" pitchFamily="2" charset="0"/>
              </a:rPr>
              <a:t>KvwU</a:t>
            </a:r>
            <a:r>
              <a:rPr lang="en-US" sz="5400" dirty="0">
                <a:solidFill>
                  <a:srgbClr val="0070C0"/>
                </a:solidFill>
                <a:latin typeface="SutonnyMJ" pitchFamily="2" charset="0"/>
              </a:rPr>
              <a:t> †`e-‡`ex</a:t>
            </a:r>
          </a:p>
          <a:p>
            <a:pPr algn="just"/>
            <a:r>
              <a:rPr lang="en-US" sz="4000" dirty="0">
                <a:latin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</a:rPr>
              <a:t>KvwU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k‡ãi</a:t>
            </a:r>
            <a:r>
              <a:rPr lang="en-US" sz="4000" dirty="0">
                <a:latin typeface="SutonnyMJ" pitchFamily="2" charset="0"/>
              </a:rPr>
              <a:t> A_© </a:t>
            </a:r>
            <a:r>
              <a:rPr lang="en-US" sz="4000" dirty="0" err="1" smtClean="0">
                <a:latin typeface="SutonnyMJ" pitchFamily="2" charset="0"/>
              </a:rPr>
              <a:t>cÖKvi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msL¨v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bq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wn</a:t>
            </a:r>
            <a:r>
              <a:rPr lang="en-US" sz="4000" dirty="0">
                <a:latin typeface="SutonnyMJ" pitchFamily="2" charset="0"/>
              </a:rPr>
              <a:t>›`y </a:t>
            </a:r>
            <a:r>
              <a:rPr lang="en-US" sz="4000" dirty="0" err="1">
                <a:latin typeface="SutonnyMJ" pitchFamily="2" charset="0"/>
              </a:rPr>
              <a:t>a‡g</a:t>
            </a:r>
            <a:r>
              <a:rPr lang="en-US" sz="4000" dirty="0">
                <a:latin typeface="SutonnyMJ" pitchFamily="2" charset="0"/>
              </a:rPr>
              <a:t>© †</a:t>
            </a:r>
            <a:r>
              <a:rPr lang="en-US" sz="4000" dirty="0" err="1">
                <a:latin typeface="SutonnyMJ" pitchFamily="2" charset="0"/>
              </a:rPr>
              <a:t>ZwÎk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KvwU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(</a:t>
            </a:r>
            <a:r>
              <a:rPr lang="en-US" sz="4000" dirty="0" err="1">
                <a:latin typeface="SutonnyMJ" pitchFamily="2" charset="0"/>
              </a:rPr>
              <a:t>cÖKvi</a:t>
            </a:r>
            <a:r>
              <a:rPr lang="en-US" sz="4000" dirty="0">
                <a:latin typeface="SutonnyMJ" pitchFamily="2" charset="0"/>
              </a:rPr>
              <a:t>) †`e-‡`ex A‡Q| </a:t>
            </a:r>
          </a:p>
          <a:p>
            <a:pPr algn="just"/>
            <a:r>
              <a:rPr lang="en-US" sz="4000" dirty="0">
                <a:latin typeface="SutonnyMJ" pitchFamily="2" charset="0"/>
              </a:rPr>
              <a:t>12 </a:t>
            </a:r>
            <a:r>
              <a:rPr lang="en-US" sz="4000" dirty="0" err="1">
                <a:latin typeface="SutonnyMJ" pitchFamily="2" charset="0"/>
              </a:rPr>
              <a:t>cÖKvi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Avw`Z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>
                <a:latin typeface="SutonnyMJ" pitchFamily="2" charset="0"/>
              </a:rPr>
              <a:t>t </a:t>
            </a:r>
            <a:r>
              <a:rPr lang="en-US" sz="4000" dirty="0" smtClean="0">
                <a:latin typeface="SutonnyMJ" pitchFamily="2" charset="0"/>
              </a:rPr>
              <a:t>1| </a:t>
            </a:r>
            <a:r>
              <a:rPr lang="en-US" sz="4000" dirty="0" err="1">
                <a:latin typeface="SutonnyMJ" pitchFamily="2" charset="0"/>
              </a:rPr>
              <a:t>avZv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>
                <a:latin typeface="SutonnyMJ" pitchFamily="2" charset="0"/>
              </a:rPr>
              <a:t>2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wgZ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smtClean="0">
                <a:latin typeface="SutonnyMJ" pitchFamily="2" charset="0"/>
              </a:rPr>
              <a:t>3| </a:t>
            </a:r>
            <a:r>
              <a:rPr lang="en-US" sz="4000" dirty="0" err="1">
                <a:latin typeface="SutonnyMJ" pitchFamily="2" charset="0"/>
              </a:rPr>
              <a:t>Avh©gv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smtClean="0">
                <a:latin typeface="SutonnyMJ" pitchFamily="2" charset="0"/>
              </a:rPr>
              <a:t>4| </a:t>
            </a:r>
            <a:r>
              <a:rPr lang="en-US" sz="4000" dirty="0" err="1">
                <a:latin typeface="SutonnyMJ" pitchFamily="2" charset="0"/>
              </a:rPr>
              <a:t>ïµv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smtClean="0">
                <a:latin typeface="SutonnyMJ" pitchFamily="2" charset="0"/>
              </a:rPr>
              <a:t>5| </a:t>
            </a:r>
            <a:r>
              <a:rPr lang="en-US" sz="4000" dirty="0" err="1">
                <a:latin typeface="SutonnyMJ" pitchFamily="2" charset="0"/>
              </a:rPr>
              <a:t>ieyY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smtClean="0">
                <a:latin typeface="SutonnyMJ" pitchFamily="2" charset="0"/>
              </a:rPr>
              <a:t>6| </a:t>
            </a:r>
            <a:r>
              <a:rPr lang="en-US" sz="4000" dirty="0">
                <a:latin typeface="SutonnyMJ" pitchFamily="2" charset="0"/>
              </a:rPr>
              <a:t>Ask, </a:t>
            </a:r>
            <a:r>
              <a:rPr lang="en-US" sz="4000" dirty="0" smtClean="0">
                <a:latin typeface="SutonnyMJ" pitchFamily="2" charset="0"/>
              </a:rPr>
              <a:t>7| </a:t>
            </a:r>
            <a:r>
              <a:rPr lang="en-US" sz="4000" dirty="0" err="1">
                <a:latin typeface="SutonnyMJ" pitchFamily="2" charset="0"/>
              </a:rPr>
              <a:t>fvM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smtClean="0">
                <a:latin typeface="SutonnyMJ" pitchFamily="2" charset="0"/>
              </a:rPr>
              <a:t>8| </a:t>
            </a:r>
            <a:r>
              <a:rPr lang="en-US" sz="4000" dirty="0">
                <a:latin typeface="SutonnyMJ" pitchFamily="2" charset="0"/>
              </a:rPr>
              <a:t>wee¯^</a:t>
            </a:r>
            <a:r>
              <a:rPr lang="en-US" sz="4000" dirty="0" err="1">
                <a:latin typeface="SutonnyMJ" pitchFamily="2" charset="0"/>
              </a:rPr>
              <a:t>vb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>
                <a:latin typeface="SutonnyMJ" pitchFamily="2" charset="0"/>
              </a:rPr>
              <a:t>9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c~l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smtClean="0">
                <a:latin typeface="SutonnyMJ" pitchFamily="2" charset="0"/>
              </a:rPr>
              <a:t>10| </a:t>
            </a:r>
            <a:r>
              <a:rPr lang="en-US" sz="4000" dirty="0" err="1">
                <a:latin typeface="SutonnyMJ" pitchFamily="2" charset="0"/>
              </a:rPr>
              <a:t>mweZv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smtClean="0">
                <a:latin typeface="SutonnyMJ" pitchFamily="2" charset="0"/>
              </a:rPr>
              <a:t>11| </a:t>
            </a:r>
            <a:r>
              <a:rPr lang="en-US" sz="4000" dirty="0" err="1">
                <a:latin typeface="SutonnyMJ" pitchFamily="2" charset="0"/>
              </a:rPr>
              <a:t>Zev¯’v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>
                <a:latin typeface="SutonnyMJ" pitchFamily="2" charset="0"/>
              </a:rPr>
              <a:t> </a:t>
            </a:r>
            <a:r>
              <a:rPr lang="en-US" sz="4000" smtClean="0">
                <a:latin typeface="SutonnyMJ" pitchFamily="2" charset="0"/>
              </a:rPr>
              <a:t>12| </a:t>
            </a:r>
            <a:r>
              <a:rPr lang="en-US" sz="4000" dirty="0" err="1">
                <a:latin typeface="SutonnyMJ" pitchFamily="2" charset="0"/>
              </a:rPr>
              <a:t>weòz</a:t>
            </a:r>
            <a:r>
              <a:rPr lang="en-US" sz="40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000" dirty="0">
                <a:latin typeface="SutonnyMJ" pitchFamily="2" charset="0"/>
              </a:rPr>
              <a:t>8 </a:t>
            </a:r>
            <a:r>
              <a:rPr lang="en-US" sz="4000" dirty="0" err="1">
                <a:latin typeface="SutonnyMJ" pitchFamily="2" charset="0"/>
              </a:rPr>
              <a:t>cÖKvi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emy</a:t>
            </a:r>
            <a:r>
              <a:rPr lang="en-US" sz="4000" dirty="0">
                <a:latin typeface="SutonnyMJ" pitchFamily="2" charset="0"/>
              </a:rPr>
              <a:t> t 1| </a:t>
            </a:r>
            <a:r>
              <a:rPr lang="en-US" sz="4000" dirty="0" err="1">
                <a:latin typeface="SutonnyMJ" pitchFamily="2" charset="0"/>
              </a:rPr>
              <a:t>ai</a:t>
            </a:r>
            <a:r>
              <a:rPr lang="en-US" sz="4000" dirty="0">
                <a:latin typeface="SutonnyMJ" pitchFamily="2" charset="0"/>
              </a:rPr>
              <a:t>, 2| </a:t>
            </a:r>
            <a:r>
              <a:rPr lang="en-US" sz="4000" dirty="0" err="1" smtClean="0">
                <a:latin typeface="SutonnyMJ" pitchFamily="2" charset="0"/>
              </a:rPr>
              <a:t>aªæe</a:t>
            </a:r>
            <a:r>
              <a:rPr lang="en-US" sz="4000" dirty="0">
                <a:latin typeface="SutonnyMJ" pitchFamily="2" charset="0"/>
              </a:rPr>
              <a:t>, 3| †</a:t>
            </a:r>
            <a:r>
              <a:rPr lang="en-US" sz="4000" dirty="0" err="1">
                <a:latin typeface="SutonnyMJ" pitchFamily="2" charset="0"/>
              </a:rPr>
              <a:t>mvg</a:t>
            </a:r>
            <a:r>
              <a:rPr lang="en-US" sz="4000" dirty="0">
                <a:latin typeface="SutonnyMJ" pitchFamily="2" charset="0"/>
              </a:rPr>
              <a:t>, 4| </a:t>
            </a:r>
            <a:r>
              <a:rPr lang="en-US" sz="4000" dirty="0" err="1">
                <a:latin typeface="SutonnyMJ" pitchFamily="2" charset="0"/>
              </a:rPr>
              <a:t>Awbj</a:t>
            </a:r>
            <a:r>
              <a:rPr lang="en-US" sz="4000" dirty="0">
                <a:latin typeface="SutonnyMJ" pitchFamily="2" charset="0"/>
              </a:rPr>
              <a:t>, 5| </a:t>
            </a:r>
            <a:r>
              <a:rPr lang="en-US" sz="4000" dirty="0" err="1">
                <a:latin typeface="SutonnyMJ" pitchFamily="2" charset="0"/>
              </a:rPr>
              <a:t>Abj</a:t>
            </a:r>
            <a:r>
              <a:rPr lang="en-US" sz="4000" dirty="0">
                <a:latin typeface="SutonnyMJ" pitchFamily="2" charset="0"/>
              </a:rPr>
              <a:t>, 6| </a:t>
            </a:r>
            <a:r>
              <a:rPr lang="en-US" sz="4000" dirty="0" err="1">
                <a:latin typeface="SutonnyMJ" pitchFamily="2" charset="0"/>
              </a:rPr>
              <a:t>cÖZz¨l</a:t>
            </a:r>
            <a:r>
              <a:rPr lang="en-US" sz="4000" dirty="0">
                <a:latin typeface="SutonnyMJ" pitchFamily="2" charset="0"/>
              </a:rPr>
              <a:t>, 7| </a:t>
            </a:r>
            <a:r>
              <a:rPr lang="en-US" sz="4000" dirty="0" err="1">
                <a:latin typeface="SutonnyMJ" pitchFamily="2" charset="0"/>
              </a:rPr>
              <a:t>cÖfvl</a:t>
            </a:r>
            <a:r>
              <a:rPr lang="en-US" sz="4000" dirty="0">
                <a:latin typeface="SutonnyMJ" pitchFamily="2" charset="0"/>
              </a:rPr>
              <a:t>, 8| An</a:t>
            </a:r>
          </a:p>
          <a:p>
            <a:pPr algn="just"/>
            <a:r>
              <a:rPr lang="en-US" sz="4000" dirty="0">
                <a:latin typeface="SutonnyMJ" pitchFamily="2" charset="0"/>
              </a:rPr>
              <a:t>11 </a:t>
            </a:r>
            <a:r>
              <a:rPr lang="en-US" sz="4000" dirty="0" err="1">
                <a:latin typeface="SutonnyMJ" pitchFamily="2" charset="0"/>
              </a:rPr>
              <a:t>cÖKvi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iæ</a:t>
            </a:r>
            <a:r>
              <a:rPr lang="en-US" sz="4000" dirty="0">
                <a:latin typeface="SutonnyMJ" pitchFamily="2" charset="0"/>
              </a:rPr>
              <a:t>`ª t 1| </a:t>
            </a:r>
            <a:r>
              <a:rPr lang="en-US" sz="4000" dirty="0" err="1">
                <a:latin typeface="SutonnyMJ" pitchFamily="2" charset="0"/>
              </a:rPr>
              <a:t>ni</a:t>
            </a:r>
            <a:r>
              <a:rPr lang="en-US" sz="4000" dirty="0">
                <a:latin typeface="SutonnyMJ" pitchFamily="2" charset="0"/>
              </a:rPr>
              <a:t> 2| </a:t>
            </a:r>
            <a:r>
              <a:rPr lang="en-US" sz="4000" dirty="0" err="1">
                <a:latin typeface="SutonnyMJ" pitchFamily="2" charset="0"/>
              </a:rPr>
              <a:t>eûiæc</a:t>
            </a:r>
            <a:r>
              <a:rPr lang="en-US" sz="4000" dirty="0">
                <a:latin typeface="SutonnyMJ" pitchFamily="2" charset="0"/>
              </a:rPr>
              <a:t>, 3| </a:t>
            </a:r>
            <a:r>
              <a:rPr lang="en-US" sz="4000" dirty="0" err="1">
                <a:latin typeface="SutonnyMJ" pitchFamily="2" charset="0"/>
              </a:rPr>
              <a:t>Îq</a:t>
            </a:r>
            <a:r>
              <a:rPr lang="en-US" sz="4000" dirty="0">
                <a:latin typeface="SutonnyMJ" pitchFamily="2" charset="0"/>
              </a:rPr>
              <a:t>¤^K, 4| </a:t>
            </a:r>
            <a:r>
              <a:rPr lang="en-US" sz="4000" dirty="0" err="1" smtClean="0">
                <a:latin typeface="SutonnyMJ" pitchFamily="2" charset="0"/>
              </a:rPr>
              <a:t>AcivwRZv</a:t>
            </a:r>
            <a:r>
              <a:rPr lang="en-US" sz="4000" dirty="0">
                <a:latin typeface="SutonnyMJ" pitchFamily="2" charset="0"/>
              </a:rPr>
              <a:t>, 5| </a:t>
            </a:r>
            <a:r>
              <a:rPr lang="en-US" sz="4000" dirty="0" err="1">
                <a:latin typeface="SutonnyMJ" pitchFamily="2" charset="0"/>
              </a:rPr>
              <a:t>e„lvKvwc</a:t>
            </a:r>
            <a:r>
              <a:rPr lang="en-US" sz="4000" dirty="0">
                <a:latin typeface="SutonnyMJ" pitchFamily="2" charset="0"/>
              </a:rPr>
              <a:t>, 6| k¤¢y 7| </a:t>
            </a:r>
            <a:r>
              <a:rPr lang="en-US" sz="4000" dirty="0" err="1">
                <a:latin typeface="SutonnyMJ" pitchFamily="2" charset="0"/>
              </a:rPr>
              <a:t>Kcv</a:t>
            </a:r>
            <a:r>
              <a:rPr lang="en-US" sz="4000" dirty="0">
                <a:latin typeface="SutonnyMJ" pitchFamily="2" charset="0"/>
              </a:rPr>
              <a:t>`©x, 8| ‡</a:t>
            </a:r>
            <a:r>
              <a:rPr lang="en-US" sz="4000" dirty="0" err="1">
                <a:latin typeface="SutonnyMJ" pitchFamily="2" charset="0"/>
              </a:rPr>
              <a:t>ievZ</a:t>
            </a:r>
            <a:r>
              <a:rPr lang="en-US" sz="4000" dirty="0">
                <a:latin typeface="SutonnyMJ" pitchFamily="2" charset="0"/>
              </a:rPr>
              <a:t>, 9| </a:t>
            </a:r>
            <a:r>
              <a:rPr lang="en-US" sz="4000" dirty="0" err="1">
                <a:latin typeface="SutonnyMJ" pitchFamily="2" charset="0"/>
              </a:rPr>
              <a:t>g„Me¨va</a:t>
            </a:r>
            <a:r>
              <a:rPr lang="en-US" sz="4000" dirty="0">
                <a:latin typeface="SutonnyMJ" pitchFamily="2" charset="0"/>
              </a:rPr>
              <a:t>, 10| </a:t>
            </a:r>
            <a:r>
              <a:rPr lang="en-US" sz="4000" dirty="0" err="1">
                <a:latin typeface="SutonnyMJ" pitchFamily="2" charset="0"/>
              </a:rPr>
              <a:t>ke©v</a:t>
            </a:r>
            <a:r>
              <a:rPr lang="en-US" sz="4000" dirty="0">
                <a:latin typeface="SutonnyMJ" pitchFamily="2" charset="0"/>
              </a:rPr>
              <a:t>, 11| </a:t>
            </a:r>
            <a:r>
              <a:rPr lang="en-US" sz="4000" dirty="0" err="1" smtClean="0">
                <a:latin typeface="SutonnyMJ" pitchFamily="2" charset="0"/>
              </a:rPr>
              <a:t>Kvcvjx</a:t>
            </a:r>
            <a:endParaRPr lang="en-US" sz="4000" dirty="0">
              <a:latin typeface="SutonnyMJ" pitchFamily="2" charset="0"/>
            </a:endParaRPr>
          </a:p>
          <a:p>
            <a:pPr algn="just"/>
            <a:r>
              <a:rPr lang="en-US" sz="4000" dirty="0" err="1">
                <a:latin typeface="SutonnyMJ" pitchFamily="2" charset="0"/>
              </a:rPr>
              <a:t>evwK</a:t>
            </a:r>
            <a:r>
              <a:rPr lang="en-US" sz="4000" dirty="0">
                <a:latin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</a:rPr>
              <a:t>yB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cÖKvi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n‡jv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Awk^bx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Kzgvi</a:t>
            </a:r>
            <a:endParaRPr lang="en-US" sz="4000" dirty="0">
              <a:latin typeface="SutonnyMJ" pitchFamily="2" charset="0"/>
            </a:endParaRPr>
          </a:p>
          <a:p>
            <a:pPr algn="just"/>
            <a:r>
              <a:rPr lang="en-US" sz="4000" dirty="0">
                <a:latin typeface="SutonnyMJ" pitchFamily="2" charset="0"/>
              </a:rPr>
              <a:t>GB </a:t>
            </a:r>
            <a:r>
              <a:rPr lang="en-US" sz="4000" dirty="0" err="1">
                <a:latin typeface="SutonnyMJ" pitchFamily="2" charset="0"/>
              </a:rPr>
              <a:t>n‡jv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gvU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ZwÎk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cÖKvi</a:t>
            </a:r>
            <a:r>
              <a:rPr lang="en-US" sz="4000" dirty="0">
                <a:latin typeface="SutonnyMJ" pitchFamily="2" charset="0"/>
              </a:rPr>
              <a:t> †`e-‡`ex </a:t>
            </a:r>
            <a:r>
              <a:rPr lang="en-US" sz="4000" dirty="0" err="1">
                <a:latin typeface="SutonnyMJ" pitchFamily="2" charset="0"/>
              </a:rPr>
              <a:t>A_©r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ZwÎk</a:t>
            </a:r>
            <a:r>
              <a:rPr lang="en-US" sz="4000" dirty="0">
                <a:latin typeface="SutonnyMJ" pitchFamily="2" charset="0"/>
              </a:rPr>
              <a:t> ‡</a:t>
            </a:r>
            <a:r>
              <a:rPr lang="en-US" sz="4000" dirty="0" err="1">
                <a:latin typeface="SutonnyMJ" pitchFamily="2" charset="0"/>
              </a:rPr>
              <a:t>KvwU</a:t>
            </a:r>
            <a:r>
              <a:rPr lang="en-US" sz="4000" dirty="0">
                <a:latin typeface="SutonnyMJ" pitchFamily="2" charset="0"/>
              </a:rPr>
              <a:t> †`e-‡`ex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6" y="623650"/>
            <a:ext cx="5390147" cy="717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25988" y="0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7" y="-15682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819</TotalTime>
  <Words>265</Words>
  <Application>Microsoft Office PowerPoint</Application>
  <PresentationFormat>Custom</PresentationFormat>
  <Paragraphs>26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118</cp:revision>
  <dcterms:created xsi:type="dcterms:W3CDTF">2020-08-14T03:24:31Z</dcterms:created>
  <dcterms:modified xsi:type="dcterms:W3CDTF">2020-11-05T16:57:30Z</dcterms:modified>
</cp:coreProperties>
</file>