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4"/>
  </p:notesMasterIdLst>
  <p:sldIdLst>
    <p:sldId id="366" r:id="rId3"/>
    <p:sldId id="361" r:id="rId4"/>
    <p:sldId id="373" r:id="rId5"/>
    <p:sldId id="375" r:id="rId6"/>
    <p:sldId id="376" r:id="rId7"/>
    <p:sldId id="377" r:id="rId8"/>
    <p:sldId id="381" r:id="rId9"/>
    <p:sldId id="378" r:id="rId10"/>
    <p:sldId id="379" r:id="rId11"/>
    <p:sldId id="380" r:id="rId12"/>
    <p:sldId id="368" r:id="rId13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27484"/>
              </p:ext>
            </p:extLst>
          </p:nvPr>
        </p:nvGraphicFramePr>
        <p:xfrm>
          <a:off x="264695" y="2545846"/>
          <a:ext cx="13932567" cy="4480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968"/>
                <a:gridCol w="2930091"/>
                <a:gridCol w="2796941"/>
                <a:gridCol w="4788567"/>
              </a:tblGrid>
              <a:tr h="64008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kã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evK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¨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0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SutonnyMJ" pitchFamily="2" charset="0"/>
                        </a:rPr>
                        <a:t>MVbvbyhvqx kã 2 cÖKvi</a:t>
                      </a:r>
                      <a:endParaRPr lang="en-US" sz="28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‡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gŠwjK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mvwaZ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SutonnyMJ" pitchFamily="2" charset="0"/>
                        </a:rPr>
                        <a:t>MVbvbyhvqx evK¨ 3 cÖKvi</a:t>
                      </a:r>
                      <a:endParaRPr lang="en-US" sz="28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SutonnyMJ" pitchFamily="2" charset="0"/>
                        </a:rPr>
                        <a:t>mij evK¨, RwUj evK¨ / wgkª, †hŠwMK evK¨</a:t>
                      </a:r>
                      <a:endParaRPr lang="en-US" sz="28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0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SutonnyMJ" pitchFamily="2" charset="0"/>
                        </a:rPr>
                        <a:t>A_©vbyhvqx kã 3 cÖKvi</a:t>
                      </a:r>
                      <a:endParaRPr lang="en-US" sz="28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†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hŠwMK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iƒp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, †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hvMiƒp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ev‡K¨i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 Ask 2 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cÖKvi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SutonnyMJ" pitchFamily="2" charset="0"/>
                        </a:rPr>
                        <a:t>D‡`k¨, we‡aq</a:t>
                      </a:r>
                      <a:endParaRPr lang="en-US" sz="28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0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SutonnyMJ" pitchFamily="2" charset="0"/>
                        </a:rPr>
                        <a:t>Drmvbyhvqx kã 5 cÖKvi</a:t>
                      </a:r>
                      <a:endParaRPr lang="en-US" sz="28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SutonnyMJ" pitchFamily="2" charset="0"/>
                        </a:rPr>
                        <a:t>Zrmg, Aa©Zrmg, Z™¢e, †`wk, we‡`wk</a:t>
                      </a:r>
                      <a:endParaRPr lang="en-US" sz="28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Drmvbyhvqx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evK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¨ 5 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cÖKvi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wee„wZ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g~jK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cÖkœ‡evaK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B”Qvm~PK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AbyÁvevPK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</a:rPr>
                        <a:t>, we¯§q 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</a:rPr>
                        <a:t>m~PK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695" y="1034715"/>
            <a:ext cx="1393256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SutonnyMJ" pitchFamily="2" charset="0"/>
              </a:rPr>
              <a:t>kã</a:t>
            </a:r>
            <a:r>
              <a:rPr lang="en-US" sz="8000" dirty="0">
                <a:latin typeface="SutonnyMJ" pitchFamily="2" charset="0"/>
              </a:rPr>
              <a:t> I </a:t>
            </a:r>
            <a:r>
              <a:rPr lang="en-US" sz="8000" dirty="0" err="1">
                <a:latin typeface="SutonnyMJ" pitchFamily="2" charset="0"/>
              </a:rPr>
              <a:t>ev‡K¨i</a:t>
            </a:r>
            <a:r>
              <a:rPr lang="en-US" sz="8000" dirty="0">
                <a:latin typeface="SutonnyMJ" pitchFamily="2" charset="0"/>
              </a:rPr>
              <a:t> †</a:t>
            </a:r>
            <a:r>
              <a:rPr lang="en-US" sz="8000" dirty="0" err="1">
                <a:latin typeface="SutonnyMJ" pitchFamily="2" charset="0"/>
              </a:rPr>
              <a:t>kÖwYwefvM</a:t>
            </a:r>
            <a:r>
              <a:rPr lang="en-US" sz="8000" dirty="0">
                <a:latin typeface="SutonnyMJ" pitchFamily="2" charset="0"/>
              </a:rPr>
              <a:t> MZ </a:t>
            </a:r>
            <a:r>
              <a:rPr lang="en-US" sz="8000" dirty="0" err="1">
                <a:latin typeface="SutonnyMJ" pitchFamily="2" charset="0"/>
              </a:rPr>
              <a:t>cv_©K</a:t>
            </a:r>
            <a:r>
              <a:rPr lang="en-US" sz="8000" dirty="0" smtClean="0">
                <a:latin typeface="SutonnyMJ" pitchFamily="2" charset="0"/>
              </a:rPr>
              <a:t>¨</a:t>
            </a:r>
            <a:endParaRPr lang="en-US" sz="800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6147" y="4283066"/>
            <a:ext cx="6617369" cy="33886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atin typeface="SutonnyMJ" pitchFamily="2" charset="0"/>
              </a:rPr>
              <a:t>Z…</a:t>
            </a:r>
            <a:r>
              <a:rPr lang="en-US" sz="4000" b="1" dirty="0" err="1">
                <a:latin typeface="SutonnyMJ" pitchFamily="2" charset="0"/>
              </a:rPr>
              <a:t>Zxq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Aa¨vq</a:t>
            </a:r>
            <a:endParaRPr lang="en-US" sz="4000" b="1" dirty="0">
              <a:latin typeface="SutonnyMJ" pitchFamily="2" charset="0"/>
            </a:endParaRPr>
          </a:p>
          <a:p>
            <a:pPr algn="ctr"/>
            <a:r>
              <a:rPr lang="en-US" sz="4400" b="1" dirty="0" err="1" smtClean="0">
                <a:latin typeface="SutonnyMJ" pitchFamily="2" charset="0"/>
              </a:rPr>
              <a:t>GKv`k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cwi</a:t>
            </a:r>
            <a:r>
              <a:rPr lang="en-US" sz="4400" b="1" dirty="0">
                <a:latin typeface="SutonnyMJ" pitchFamily="2" charset="0"/>
              </a:rPr>
              <a:t>‡”Q</a:t>
            </a:r>
            <a:r>
              <a:rPr lang="en-US" sz="4400" b="1" dirty="0" smtClean="0">
                <a:latin typeface="SutonnyMJ" pitchFamily="2" charset="0"/>
              </a:rPr>
              <a:t>`,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k‡ãi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>
                <a:latin typeface="SutonnyMJ" pitchFamily="2" charset="0"/>
              </a:rPr>
              <a:t>†</a:t>
            </a:r>
            <a:r>
              <a:rPr lang="en-US" sz="4400" b="1" dirty="0" err="1">
                <a:latin typeface="SutonnyMJ" pitchFamily="2" charset="0"/>
              </a:rPr>
              <a:t>kÖwYwefvM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1227220"/>
            <a:ext cx="13330989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SutonnyMJ" pitchFamily="2" charset="0"/>
              </a:rPr>
              <a:t>Z…</a:t>
            </a:r>
            <a:r>
              <a:rPr lang="en-US" sz="16600" b="1" dirty="0" err="1" smtClean="0">
                <a:latin typeface="SutonnyMJ" pitchFamily="2" charset="0"/>
              </a:rPr>
              <a:t>Zxq</a:t>
            </a:r>
            <a:r>
              <a:rPr lang="en-US" sz="16600" b="1" dirty="0" smtClean="0">
                <a:latin typeface="SutonnyMJ" pitchFamily="2" charset="0"/>
              </a:rPr>
              <a:t> </a:t>
            </a:r>
            <a:r>
              <a:rPr lang="en-US" sz="16600" b="1" dirty="0" err="1" smtClean="0">
                <a:latin typeface="SutonnyMJ" pitchFamily="2" charset="0"/>
              </a:rPr>
              <a:t>Aa¨vq</a:t>
            </a:r>
            <a:endParaRPr lang="en-US" sz="16600" b="1" dirty="0" smtClean="0">
              <a:latin typeface="SutonnyMJ" pitchFamily="2" charset="0"/>
            </a:endParaRPr>
          </a:p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GKv`k</a:t>
            </a:r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3800" b="1" dirty="0" err="1">
                <a:solidFill>
                  <a:srgbClr val="002060"/>
                </a:solidFill>
                <a:latin typeface="SutonnyMJ" pitchFamily="2" charset="0"/>
              </a:rPr>
              <a:t>k‡ãi</a:t>
            </a:r>
            <a:r>
              <a:rPr lang="en-US" sz="13800" b="1" dirty="0">
                <a:solidFill>
                  <a:srgbClr val="002060"/>
                </a:solidFill>
                <a:latin typeface="SutonnyMJ" pitchFamily="2" charset="0"/>
              </a:rPr>
              <a:t> †</a:t>
            </a:r>
            <a:r>
              <a:rPr lang="en-US" sz="13800" b="1" dirty="0" err="1">
                <a:solidFill>
                  <a:srgbClr val="002060"/>
                </a:solidFill>
                <a:latin typeface="SutonnyMJ" pitchFamily="2" charset="0"/>
              </a:rPr>
              <a:t>kÖwYwefvM</a:t>
            </a:r>
            <a:endParaRPr lang="en-US" sz="13800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37" y="1010653"/>
            <a:ext cx="137881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</a:rPr>
              <a:t>kã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>
                <a:latin typeface="SutonnyMJ" pitchFamily="2" charset="0"/>
              </a:rPr>
              <a:t>: GK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GKvwaK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</a:t>
            </a:r>
            <a:r>
              <a:rPr lang="en-US" sz="4400" dirty="0">
                <a:latin typeface="SutonnyMJ" pitchFamily="2" charset="0"/>
              </a:rPr>
              <a:t>© </a:t>
            </a:r>
            <a:r>
              <a:rPr lang="en-US" sz="4400" dirty="0" err="1">
                <a:latin typeface="SutonnyMJ" pitchFamily="2" charset="0"/>
              </a:rPr>
              <a:t>cvkvcvwk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e‡m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hLb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GKwU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c~Y</a:t>
            </a:r>
            <a:r>
              <a:rPr lang="en-US" sz="4400" dirty="0">
                <a:latin typeface="SutonnyMJ" pitchFamily="2" charset="0"/>
              </a:rPr>
              <a:t>© A_© </a:t>
            </a:r>
            <a:r>
              <a:rPr lang="en-US" sz="4400" dirty="0" err="1">
                <a:latin typeface="SutonnyMJ" pitchFamily="2" charset="0"/>
              </a:rPr>
              <a:t>cÖKvk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ZLb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Zv‡K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</a:rPr>
              <a:t>| †</a:t>
            </a:r>
            <a:r>
              <a:rPr lang="en-US" sz="4400" dirty="0" err="1">
                <a:latin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</a:rPr>
              <a:t> : </a:t>
            </a:r>
            <a:r>
              <a:rPr lang="en-US" sz="4400" dirty="0" err="1">
                <a:latin typeface="SutonnyMJ" pitchFamily="2" charset="0"/>
              </a:rPr>
              <a:t>Kjg</a:t>
            </a:r>
            <a:r>
              <a:rPr lang="en-US" sz="4400" dirty="0">
                <a:latin typeface="SutonnyMJ" pitchFamily="2" charset="0"/>
              </a:rPr>
              <a:t> (K + j + g </a:t>
            </a:r>
            <a:r>
              <a:rPr lang="en-US" sz="4400" dirty="0" err="1">
                <a:latin typeface="SutonnyMJ" pitchFamily="2" charset="0"/>
              </a:rPr>
              <a:t>cvkvcvwk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e‡m</a:t>
            </a:r>
            <a:r>
              <a:rPr lang="en-US" sz="4400" dirty="0">
                <a:latin typeface="SutonnyMJ" pitchFamily="2" charset="0"/>
              </a:rPr>
              <a:t> A_© </a:t>
            </a:r>
            <a:r>
              <a:rPr lang="en-US" sz="4400" dirty="0" err="1">
                <a:latin typeface="SutonnyMJ" pitchFamily="2" charset="0"/>
              </a:rPr>
              <a:t>cÖKvk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c‡q‡Q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wKš</a:t>
            </a:r>
            <a:r>
              <a:rPr lang="en-US" sz="4400" dirty="0">
                <a:latin typeface="SutonnyMJ" pitchFamily="2" charset="0"/>
              </a:rPr>
              <a:t>‘ </a:t>
            </a:r>
            <a:r>
              <a:rPr lang="en-US" sz="4400" dirty="0" err="1">
                <a:latin typeface="SutonnyMJ" pitchFamily="2" charset="0"/>
              </a:rPr>
              <a:t>hw</a:t>
            </a:r>
            <a:r>
              <a:rPr lang="en-US" sz="4400" dirty="0">
                <a:latin typeface="SutonnyMJ" pitchFamily="2" charset="0"/>
              </a:rPr>
              <a:t>` </a:t>
            </a:r>
            <a:r>
              <a:rPr lang="en-US" sz="4400" dirty="0" err="1">
                <a:latin typeface="SutonnyMJ" pitchFamily="2" charset="0"/>
              </a:rPr>
              <a:t>gKj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wjwL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Zvn‡j</a:t>
            </a:r>
            <a:r>
              <a:rPr lang="en-US" sz="4400" dirty="0">
                <a:latin typeface="SutonnyMJ" pitchFamily="2" charset="0"/>
              </a:rPr>
              <a:t> g + K + j </a:t>
            </a:r>
            <a:r>
              <a:rPr lang="en-US" sz="4400" dirty="0" err="1">
                <a:latin typeface="SutonnyMJ" pitchFamily="2" charset="0"/>
              </a:rPr>
              <a:t>cvkvcvwk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em‡jI</a:t>
            </a:r>
            <a:r>
              <a:rPr lang="en-US" sz="4400" dirty="0">
                <a:latin typeface="SutonnyMJ" pitchFamily="2" charset="0"/>
              </a:rPr>
              <a:t> A_© </a:t>
            </a:r>
            <a:r>
              <a:rPr lang="en-US" sz="4400" dirty="0" err="1">
                <a:latin typeface="SutonnyMJ" pitchFamily="2" charset="0"/>
              </a:rPr>
              <a:t>cÖKvk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cvIqvq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nqwb</a:t>
            </a:r>
            <a:r>
              <a:rPr lang="en-US" sz="4400" dirty="0">
                <a:latin typeface="SutonnyMJ" pitchFamily="2" charset="0"/>
              </a:rPr>
              <a:t>)|</a:t>
            </a:r>
          </a:p>
          <a:p>
            <a:r>
              <a:rPr lang="en-US" sz="4400" dirty="0" err="1">
                <a:latin typeface="SutonnyMJ" pitchFamily="2" charset="0"/>
              </a:rPr>
              <a:t>MVbg~jK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kÖwYwefvM</a:t>
            </a:r>
            <a:r>
              <a:rPr lang="en-US" sz="4400" dirty="0">
                <a:latin typeface="SutonnyMJ" pitchFamily="2" charset="0"/>
              </a:rPr>
              <a:t> : `</a:t>
            </a:r>
            <a:r>
              <a:rPr lang="en-US" sz="4400" dirty="0" err="1">
                <a:latin typeface="SutonnyMJ" pitchFamily="2" charset="0"/>
              </a:rPr>
              <a:t>yB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cÖKvi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h_v</a:t>
            </a:r>
            <a:r>
              <a:rPr lang="en-US" sz="4400" dirty="0">
                <a:latin typeface="SutonnyMJ" pitchFamily="2" charset="0"/>
              </a:rPr>
              <a:t> : K. †</a:t>
            </a:r>
            <a:r>
              <a:rPr lang="en-US" sz="4400" dirty="0" err="1">
                <a:latin typeface="SutonnyMJ" pitchFamily="2" charset="0"/>
              </a:rPr>
              <a:t>gŠwjK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L. </a:t>
            </a:r>
            <a:r>
              <a:rPr lang="en-US" sz="4400" dirty="0" err="1">
                <a:latin typeface="SutonnyMJ" pitchFamily="2" charset="0"/>
              </a:rPr>
              <a:t>mvwaZ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r>
              <a:rPr lang="en-US" sz="4400" dirty="0">
                <a:latin typeface="SutonnyMJ" pitchFamily="2" charset="0"/>
              </a:rPr>
              <a:t>A_©</a:t>
            </a:r>
            <a:r>
              <a:rPr lang="en-US" sz="4400" dirty="0" err="1">
                <a:latin typeface="SutonnyMJ" pitchFamily="2" charset="0"/>
              </a:rPr>
              <a:t>g~jK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kÖwYwefvM</a:t>
            </a:r>
            <a:r>
              <a:rPr lang="en-US" sz="4400" dirty="0">
                <a:latin typeface="SutonnyMJ" pitchFamily="2" charset="0"/>
              </a:rPr>
              <a:t> : </a:t>
            </a:r>
            <a:r>
              <a:rPr lang="en-US" sz="4400" dirty="0" err="1">
                <a:latin typeface="SutonnyMJ" pitchFamily="2" charset="0"/>
              </a:rPr>
              <a:t>wZb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cÖKvi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h_v</a:t>
            </a:r>
            <a:r>
              <a:rPr lang="en-US" sz="4400" dirty="0">
                <a:latin typeface="SutonnyMJ" pitchFamily="2" charset="0"/>
              </a:rPr>
              <a:t>: K. †</a:t>
            </a:r>
            <a:r>
              <a:rPr lang="en-US" sz="4400" dirty="0" err="1">
                <a:latin typeface="SutonnyMJ" pitchFamily="2" charset="0"/>
              </a:rPr>
              <a:t>hŠwMK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L. </a:t>
            </a:r>
            <a:r>
              <a:rPr lang="en-US" sz="4400" dirty="0" err="1">
                <a:latin typeface="SutonnyMJ" pitchFamily="2" charset="0"/>
              </a:rPr>
              <a:t>iƒp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iƒwp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M. †</a:t>
            </a:r>
            <a:r>
              <a:rPr lang="en-US" sz="4400" dirty="0" err="1">
                <a:latin typeface="SutonnyMJ" pitchFamily="2" charset="0"/>
              </a:rPr>
              <a:t>hvMi~p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r>
              <a:rPr lang="en-US" sz="4400" dirty="0" err="1">
                <a:latin typeface="SutonnyMJ" pitchFamily="2" charset="0"/>
              </a:rPr>
              <a:t>Drmg~jK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kÖwYwefvM</a:t>
            </a:r>
            <a:r>
              <a:rPr lang="en-US" sz="4400" dirty="0">
                <a:latin typeface="SutonnyMJ" pitchFamily="2" charset="0"/>
              </a:rPr>
              <a:t> : </a:t>
            </a:r>
            <a:r>
              <a:rPr lang="en-US" sz="4400" dirty="0" err="1">
                <a:latin typeface="SutonnyMJ" pitchFamily="2" charset="0"/>
              </a:rPr>
              <a:t>cvuP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cÖKvi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h_v</a:t>
            </a:r>
            <a:r>
              <a:rPr lang="en-US" sz="4400" dirty="0">
                <a:latin typeface="SutonnyMJ" pitchFamily="2" charset="0"/>
              </a:rPr>
              <a:t>: K. </a:t>
            </a:r>
            <a:r>
              <a:rPr lang="en-US" sz="4400" dirty="0" err="1">
                <a:latin typeface="SutonnyMJ" pitchFamily="2" charset="0"/>
              </a:rPr>
              <a:t>Zrmg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L. </a:t>
            </a:r>
            <a:r>
              <a:rPr lang="en-US" sz="4400" dirty="0" err="1">
                <a:latin typeface="SutonnyMJ" pitchFamily="2" charset="0"/>
              </a:rPr>
              <a:t>Aa</a:t>
            </a:r>
            <a:r>
              <a:rPr lang="en-US" sz="4400" dirty="0">
                <a:latin typeface="SutonnyMJ" pitchFamily="2" charset="0"/>
              </a:rPr>
              <a:t>©-</a:t>
            </a:r>
            <a:r>
              <a:rPr lang="en-US" sz="4400" dirty="0" err="1">
                <a:latin typeface="SutonnyMJ" pitchFamily="2" charset="0"/>
              </a:rPr>
              <a:t>Zrmg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M. Z™¢e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N. †`</a:t>
            </a:r>
            <a:r>
              <a:rPr lang="en-US" sz="4400" dirty="0" err="1">
                <a:latin typeface="SutonnyMJ" pitchFamily="2" charset="0"/>
              </a:rPr>
              <a:t>wk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O. we‡`</a:t>
            </a:r>
            <a:r>
              <a:rPr lang="en-US" sz="4400" dirty="0" err="1">
                <a:latin typeface="SutonnyMJ" pitchFamily="2" charset="0"/>
              </a:rPr>
              <a:t>wk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 smtClean="0">
                <a:latin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10653"/>
            <a:ext cx="1386037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SutonnyMJ" pitchFamily="2" charset="0"/>
              </a:rPr>
              <a:t>MVbg~jK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k‡ãi</a:t>
            </a:r>
            <a:r>
              <a:rPr lang="en-US" sz="4800" b="1" dirty="0">
                <a:latin typeface="SutonnyMJ" pitchFamily="2" charset="0"/>
              </a:rPr>
              <a:t> †</a:t>
            </a:r>
            <a:r>
              <a:rPr lang="en-US" sz="4800" b="1" dirty="0" err="1">
                <a:latin typeface="SutonnyMJ" pitchFamily="2" charset="0"/>
              </a:rPr>
              <a:t>kÖwYwefvM</a:t>
            </a:r>
            <a:r>
              <a:rPr lang="en-US" sz="4800" b="1" dirty="0">
                <a:latin typeface="SutonnyMJ" pitchFamily="2" charset="0"/>
              </a:rPr>
              <a:t> </a:t>
            </a:r>
            <a:endParaRPr lang="en-US" sz="4800" dirty="0">
              <a:latin typeface="SutonnyMJ" pitchFamily="2" charset="0"/>
            </a:endParaRPr>
          </a:p>
          <a:p>
            <a:r>
              <a:rPr lang="en-US" sz="4800" b="1" dirty="0">
                <a:latin typeface="SutonnyMJ" pitchFamily="2" charset="0"/>
              </a:rPr>
              <a:t>K. †</a:t>
            </a:r>
            <a:r>
              <a:rPr lang="en-US" sz="4800" b="1" dirty="0" err="1">
                <a:latin typeface="SutonnyMJ" pitchFamily="2" charset="0"/>
              </a:rPr>
              <a:t>gŠwjK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kã</a:t>
            </a:r>
            <a:r>
              <a:rPr lang="en-US" sz="4800" dirty="0">
                <a:latin typeface="SutonnyMJ" pitchFamily="2" charset="0"/>
              </a:rPr>
              <a:t> : ‡h </a:t>
            </a:r>
            <a:r>
              <a:rPr lang="en-US" sz="4800" dirty="0" err="1">
                <a:latin typeface="SutonnyMJ" pitchFamily="2" charset="0"/>
              </a:rPr>
              <a:t>kã‡K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Kv‡bv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cÖKv‡iB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f‡O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Avjv`v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A_v©r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kãwU‡K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fvO‡j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Kv‡bv</a:t>
            </a:r>
            <a:r>
              <a:rPr lang="en-US" sz="4800" dirty="0">
                <a:latin typeface="SutonnyMJ" pitchFamily="2" charset="0"/>
              </a:rPr>
              <a:t> A_© </a:t>
            </a:r>
            <a:r>
              <a:rPr lang="en-US" sz="4800" dirty="0" err="1">
                <a:latin typeface="SutonnyMJ" pitchFamily="2" charset="0"/>
              </a:rPr>
              <a:t>cIqv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Zv‡K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gŠwjK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kã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e‡j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hgb</a:t>
            </a:r>
            <a:r>
              <a:rPr lang="en-US" sz="4800" dirty="0">
                <a:latin typeface="SutonnyMJ" pitchFamily="2" charset="0"/>
              </a:rPr>
              <a:t> : †</a:t>
            </a:r>
            <a:r>
              <a:rPr lang="en-US" sz="4800" dirty="0" err="1">
                <a:latin typeface="SutonnyMJ" pitchFamily="2" charset="0"/>
              </a:rPr>
              <a:t>Mvjvc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bvK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jvj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BZ¨vw</a:t>
            </a:r>
            <a:r>
              <a:rPr lang="en-US" sz="4800" dirty="0">
                <a:latin typeface="SutonnyMJ" pitchFamily="2" charset="0"/>
              </a:rPr>
              <a:t>`| †</a:t>
            </a:r>
            <a:r>
              <a:rPr lang="en-US" sz="4800" dirty="0" err="1">
                <a:latin typeface="SutonnyMJ" pitchFamily="2" charset="0"/>
              </a:rPr>
              <a:t>gŠwjK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kã</a:t>
            </a:r>
            <a:r>
              <a:rPr lang="en-US" sz="4800" dirty="0">
                <a:latin typeface="SutonnyMJ" pitchFamily="2" charset="0"/>
              </a:rPr>
              <a:t>¸‡</a:t>
            </a:r>
            <a:r>
              <a:rPr lang="en-US" sz="4800" dirty="0" err="1">
                <a:latin typeface="SutonnyMJ" pitchFamily="2" charset="0"/>
              </a:rPr>
              <a:t>jvB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n‡”Q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fvlvi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g~j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DcKiY</a:t>
            </a:r>
            <a:r>
              <a:rPr lang="en-US" sz="4800" dirty="0">
                <a:latin typeface="SutonnyMJ" pitchFamily="2" charset="0"/>
              </a:rPr>
              <a:t> G¸‡</a:t>
            </a:r>
            <a:r>
              <a:rPr lang="en-US" sz="4800" dirty="0" err="1">
                <a:latin typeface="SutonnyMJ" pitchFamily="2" charset="0"/>
              </a:rPr>
              <a:t>jv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AwefvR</a:t>
            </a:r>
            <a:r>
              <a:rPr lang="en-US" sz="4800" dirty="0">
                <a:latin typeface="SutonnyMJ" pitchFamily="2" charset="0"/>
              </a:rPr>
              <a:t>¨ </a:t>
            </a:r>
            <a:r>
              <a:rPr lang="en-US" sz="4800" dirty="0" err="1">
                <a:latin typeface="SutonnyMJ" pitchFamily="2" charset="0"/>
              </a:rPr>
              <a:t>Ges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my¯úó</a:t>
            </a:r>
            <a:r>
              <a:rPr lang="en-US" sz="4800" dirty="0">
                <a:latin typeface="SutonnyMJ" pitchFamily="2" charset="0"/>
              </a:rPr>
              <a:t> A_©hy³|</a:t>
            </a:r>
          </a:p>
          <a:p>
            <a:r>
              <a:rPr lang="en-US" sz="4800" b="1" dirty="0">
                <a:latin typeface="SutonnyMJ" pitchFamily="2" charset="0"/>
              </a:rPr>
              <a:t>L. </a:t>
            </a:r>
            <a:r>
              <a:rPr lang="en-US" sz="4800" b="1" dirty="0" err="1">
                <a:latin typeface="SutonnyMJ" pitchFamily="2" charset="0"/>
              </a:rPr>
              <a:t>mvwaZ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kã</a:t>
            </a:r>
            <a:r>
              <a:rPr lang="en-US" sz="4800" dirty="0">
                <a:latin typeface="SutonnyMJ" pitchFamily="2" charset="0"/>
              </a:rPr>
              <a:t> : ‡h </a:t>
            </a:r>
            <a:r>
              <a:rPr lang="en-US" sz="4800" dirty="0" err="1">
                <a:latin typeface="SutonnyMJ" pitchFamily="2" charset="0"/>
              </a:rPr>
              <a:t>kã‡K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f‡O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Avjv`v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hvq</a:t>
            </a:r>
            <a:r>
              <a:rPr lang="en-US" sz="4800" dirty="0">
                <a:latin typeface="SutonnyMJ" pitchFamily="2" charset="0"/>
              </a:rPr>
              <a:t>  </a:t>
            </a:r>
            <a:r>
              <a:rPr lang="en-US" sz="4800" dirty="0" err="1">
                <a:latin typeface="SutonnyMJ" pitchFamily="2" charset="0"/>
              </a:rPr>
              <a:t>A_v©r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kãwU‡K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fvO‡j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Avjv`v</a:t>
            </a:r>
            <a:r>
              <a:rPr lang="en-US" sz="4800" dirty="0">
                <a:latin typeface="SutonnyMJ" pitchFamily="2" charset="0"/>
              </a:rPr>
              <a:t> A_© </a:t>
            </a:r>
            <a:r>
              <a:rPr lang="en-US" sz="4800" dirty="0" err="1">
                <a:latin typeface="SutonnyMJ" pitchFamily="2" charset="0"/>
              </a:rPr>
              <a:t>cvIqv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hvq</a:t>
            </a:r>
            <a:r>
              <a:rPr lang="en-US" sz="4800" dirty="0">
                <a:latin typeface="SutonnyMJ" pitchFamily="2" charset="0"/>
              </a:rPr>
              <a:t>  </a:t>
            </a:r>
            <a:r>
              <a:rPr lang="en-US" sz="4800" dirty="0" err="1">
                <a:latin typeface="SutonnyMJ" pitchFamily="2" charset="0"/>
              </a:rPr>
              <a:t>Zv‡K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mvwaZ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kã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e‡j</a:t>
            </a:r>
            <a:r>
              <a:rPr lang="en-US" sz="4800" dirty="0">
                <a:latin typeface="SutonnyMJ" pitchFamily="2" charset="0"/>
              </a:rPr>
              <a:t> | †</a:t>
            </a:r>
            <a:r>
              <a:rPr lang="en-US" sz="4800" dirty="0" err="1">
                <a:latin typeface="SutonnyMJ" pitchFamily="2" charset="0"/>
              </a:rPr>
              <a:t>hgb</a:t>
            </a:r>
            <a:r>
              <a:rPr lang="en-US" sz="4800" dirty="0">
                <a:latin typeface="SutonnyMJ" pitchFamily="2" charset="0"/>
              </a:rPr>
              <a:t> : †</a:t>
            </a:r>
            <a:r>
              <a:rPr lang="en-US" sz="4800" dirty="0" err="1">
                <a:latin typeface="SutonnyMJ" pitchFamily="2" charset="0"/>
              </a:rPr>
              <a:t>Mvjvcx</a:t>
            </a:r>
            <a:r>
              <a:rPr lang="en-US" sz="4800" dirty="0">
                <a:latin typeface="SutonnyMJ" pitchFamily="2" charset="0"/>
              </a:rPr>
              <a:t> (†</a:t>
            </a:r>
            <a:r>
              <a:rPr lang="en-US" sz="4800" dirty="0" err="1">
                <a:latin typeface="SutonnyMJ" pitchFamily="2" charset="0"/>
              </a:rPr>
              <a:t>Mvjvc</a:t>
            </a:r>
            <a:r>
              <a:rPr lang="en-US" sz="4800" dirty="0">
                <a:latin typeface="SutonnyMJ" pitchFamily="2" charset="0"/>
              </a:rPr>
              <a:t> + C), </a:t>
            </a:r>
            <a:r>
              <a:rPr lang="en-US" sz="4800" dirty="0" err="1">
                <a:latin typeface="SutonnyMJ" pitchFamily="2" charset="0"/>
              </a:rPr>
              <a:t>cÖkvmb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 err="1">
                <a:latin typeface="SutonnyMJ" pitchFamily="2" charset="0"/>
              </a:rPr>
              <a:t>cÖ</a:t>
            </a:r>
            <a:r>
              <a:rPr lang="en-US" sz="4800" dirty="0">
                <a:latin typeface="SutonnyMJ" pitchFamily="2" charset="0"/>
              </a:rPr>
              <a:t> + </a:t>
            </a:r>
            <a:r>
              <a:rPr lang="en-US" sz="4800" dirty="0" err="1">
                <a:latin typeface="SutonnyMJ" pitchFamily="2" charset="0"/>
              </a:rPr>
              <a:t>kvmb</a:t>
            </a:r>
            <a:r>
              <a:rPr lang="en-US" sz="4800" dirty="0">
                <a:latin typeface="SutonnyMJ" pitchFamily="2" charset="0"/>
              </a:rPr>
              <a:t>) </a:t>
            </a:r>
            <a:r>
              <a:rPr lang="en-US" sz="4800" dirty="0" err="1">
                <a:latin typeface="SutonnyMJ" pitchFamily="2" charset="0"/>
              </a:rPr>
              <a:t>BZ¨vw</a:t>
            </a:r>
            <a:r>
              <a:rPr lang="en-US" sz="4800" dirty="0">
                <a:latin typeface="SutonnyMJ" pitchFamily="2" charset="0"/>
              </a:rPr>
              <a:t>`| </a:t>
            </a:r>
            <a:r>
              <a:rPr lang="en-US" sz="4800" dirty="0" err="1">
                <a:latin typeface="SutonnyMJ" pitchFamily="2" charset="0"/>
              </a:rPr>
              <a:t>GLv‡b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Mvjvc</a:t>
            </a:r>
            <a:r>
              <a:rPr lang="en-US" sz="4800" dirty="0">
                <a:latin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</a:rPr>
              <a:t>kvmb</a:t>
            </a:r>
            <a:r>
              <a:rPr lang="en-US" sz="4800" dirty="0">
                <a:latin typeface="SutonnyMJ" pitchFamily="2" charset="0"/>
              </a:rPr>
              <a:t> `</a:t>
            </a:r>
            <a:r>
              <a:rPr lang="en-US" sz="4800" dirty="0" err="1">
                <a:latin typeface="SutonnyMJ" pitchFamily="2" charset="0"/>
              </a:rPr>
              <a:t>y‡UviB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Avjv`v</a:t>
            </a:r>
            <a:r>
              <a:rPr lang="en-US" sz="4800" dirty="0">
                <a:latin typeface="SutonnyMJ" pitchFamily="2" charset="0"/>
              </a:rPr>
              <a:t> A_© </a:t>
            </a:r>
            <a:r>
              <a:rPr lang="en-US" sz="4800" dirty="0" err="1">
                <a:latin typeface="SutonnyMJ" pitchFamily="2" charset="0"/>
              </a:rPr>
              <a:t>Av‡Q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04" y="798756"/>
            <a:ext cx="13547559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SutonnyMJ" pitchFamily="2" charset="0"/>
              </a:rPr>
              <a:t>A</a:t>
            </a:r>
            <a:r>
              <a:rPr lang="en-US" sz="5400" b="1" dirty="0">
                <a:latin typeface="SutonnyMJ" pitchFamily="2" charset="0"/>
              </a:rPr>
              <a:t>_©</a:t>
            </a:r>
            <a:r>
              <a:rPr lang="en-US" sz="5400" b="1" dirty="0" err="1">
                <a:latin typeface="SutonnyMJ" pitchFamily="2" charset="0"/>
              </a:rPr>
              <a:t>g~jK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k‡ãi</a:t>
            </a:r>
            <a:r>
              <a:rPr lang="en-US" sz="5400" b="1" dirty="0">
                <a:latin typeface="SutonnyMJ" pitchFamily="2" charset="0"/>
              </a:rPr>
              <a:t> †</a:t>
            </a:r>
            <a:r>
              <a:rPr lang="en-US" sz="5400" b="1" dirty="0" err="1">
                <a:latin typeface="SutonnyMJ" pitchFamily="2" charset="0"/>
              </a:rPr>
              <a:t>kÖwYwefvM</a:t>
            </a:r>
            <a:r>
              <a:rPr lang="en-US" sz="5400" b="1" dirty="0">
                <a:latin typeface="SutonnyMJ" pitchFamily="2" charset="0"/>
              </a:rPr>
              <a:t>  </a:t>
            </a:r>
            <a:endParaRPr lang="en-US" sz="5400" b="1" dirty="0" smtClean="0">
              <a:latin typeface="SutonnyMJ" pitchFamily="2" charset="0"/>
            </a:endParaRPr>
          </a:p>
          <a:p>
            <a:pPr algn="ctr"/>
            <a:endParaRPr lang="en-US" sz="4000" dirty="0">
              <a:latin typeface="SutonnyMJ" pitchFamily="2" charset="0"/>
            </a:endParaRPr>
          </a:p>
          <a:p>
            <a:r>
              <a:rPr lang="en-US" sz="4400" b="1" dirty="0">
                <a:latin typeface="SutonnyMJ" pitchFamily="2" charset="0"/>
              </a:rPr>
              <a:t>K. †</a:t>
            </a:r>
            <a:r>
              <a:rPr lang="en-US" sz="4400" b="1" dirty="0" err="1">
                <a:latin typeface="SutonnyMJ" pitchFamily="2" charset="0"/>
              </a:rPr>
              <a:t>hŠwMK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kã</a:t>
            </a:r>
            <a:r>
              <a:rPr lang="en-US" sz="4400" b="1" dirty="0">
                <a:latin typeface="SutonnyMJ" pitchFamily="2" charset="0"/>
              </a:rPr>
              <a:t> :</a:t>
            </a:r>
            <a:r>
              <a:rPr lang="en-US" sz="4400" dirty="0">
                <a:latin typeface="SutonnyMJ" pitchFamily="2" charset="0"/>
              </a:rPr>
              <a:t> †h </a:t>
            </a:r>
            <a:r>
              <a:rPr lang="en-US" sz="4400" dirty="0" err="1">
                <a:latin typeface="SutonnyMJ" pitchFamily="2" charset="0"/>
              </a:rPr>
              <a:t>mKj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eyrcwËMZ</a:t>
            </a:r>
            <a:r>
              <a:rPr lang="en-US" sz="4400" dirty="0">
                <a:latin typeface="SutonnyMJ" pitchFamily="2" charset="0"/>
              </a:rPr>
              <a:t> (</a:t>
            </a:r>
            <a:r>
              <a:rPr lang="en-US" sz="4400" dirty="0" err="1">
                <a:latin typeface="SutonnyMJ" pitchFamily="2" charset="0"/>
              </a:rPr>
              <a:t>DrmMZ</a:t>
            </a:r>
            <a:r>
              <a:rPr lang="en-US" sz="4400" dirty="0">
                <a:latin typeface="SutonnyMJ" pitchFamily="2" charset="0"/>
              </a:rPr>
              <a:t>) A_© I </a:t>
            </a:r>
            <a:r>
              <a:rPr lang="en-US" sz="4400" dirty="0" err="1">
                <a:latin typeface="SutonnyMJ" pitchFamily="2" charset="0"/>
              </a:rPr>
              <a:t>e¨envwiK</a:t>
            </a:r>
            <a:r>
              <a:rPr lang="en-US" sz="4400" dirty="0">
                <a:latin typeface="SutonnyMJ" pitchFamily="2" charset="0"/>
              </a:rPr>
              <a:t> A_© GKB </a:t>
            </a:r>
            <a:r>
              <a:rPr lang="en-US" sz="4400" dirty="0" err="1">
                <a:latin typeface="SutonnyMJ" pitchFamily="2" charset="0"/>
              </a:rPr>
              <a:t>iKg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Zv‡K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hŠwMK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</a:rPr>
              <a:t>| †</a:t>
            </a:r>
            <a:r>
              <a:rPr lang="en-US" sz="4400" dirty="0" err="1">
                <a:latin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</a:rPr>
              <a:t>:</a:t>
            </a:r>
          </a:p>
          <a:p>
            <a:r>
              <a:rPr lang="en-US" sz="4400" dirty="0" err="1">
                <a:latin typeface="SutonnyMJ" pitchFamily="2" charset="0"/>
              </a:rPr>
              <a:t>MvqK</a:t>
            </a:r>
            <a:r>
              <a:rPr lang="en-US" sz="4400" dirty="0">
                <a:latin typeface="SutonnyMJ" pitchFamily="2" charset="0"/>
              </a:rPr>
              <a:t> = ˆM + YK - †h </a:t>
            </a:r>
            <a:r>
              <a:rPr lang="en-US" sz="4400" dirty="0" err="1">
                <a:latin typeface="SutonnyMJ" pitchFamily="2" charset="0"/>
              </a:rPr>
              <a:t>Mvb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K‡i</a:t>
            </a:r>
            <a:r>
              <a:rPr lang="en-US" sz="4400" dirty="0">
                <a:latin typeface="SutonnyMJ" pitchFamily="2" charset="0"/>
              </a:rPr>
              <a:t> (</a:t>
            </a:r>
            <a:r>
              <a:rPr lang="en-US" sz="4400" dirty="0" err="1">
                <a:latin typeface="SutonnyMJ" pitchFamily="2" charset="0"/>
              </a:rPr>
              <a:t>Gi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DrmMZ</a:t>
            </a:r>
            <a:r>
              <a:rPr lang="en-US" sz="4400" dirty="0">
                <a:latin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</a:rPr>
              <a:t>e¨envwiK</a:t>
            </a:r>
            <a:r>
              <a:rPr lang="en-US" sz="4400" dirty="0">
                <a:latin typeface="SutonnyMJ" pitchFamily="2" charset="0"/>
              </a:rPr>
              <a:t> A_© GKB </a:t>
            </a:r>
            <a:r>
              <a:rPr lang="en-US" sz="4400" dirty="0" err="1">
                <a:latin typeface="SutonnyMJ" pitchFamily="2" charset="0"/>
              </a:rPr>
              <a:t>iKg</a:t>
            </a:r>
            <a:r>
              <a:rPr lang="en-US" sz="4400" dirty="0">
                <a:latin typeface="SutonnyMJ" pitchFamily="2" charset="0"/>
              </a:rPr>
              <a:t> A_©</a:t>
            </a:r>
            <a:r>
              <a:rPr lang="en-US" sz="4400" dirty="0" err="1">
                <a:latin typeface="SutonnyMJ" pitchFamily="2" charset="0"/>
              </a:rPr>
              <a:t>vr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Awfav‡b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ev¯Í‡eI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eywS</a:t>
            </a:r>
            <a:r>
              <a:rPr lang="en-US" sz="4400" dirty="0">
                <a:latin typeface="SutonnyMJ" pitchFamily="2" charset="0"/>
              </a:rPr>
              <a:t>)|</a:t>
            </a:r>
          </a:p>
          <a:p>
            <a:r>
              <a:rPr lang="en-US" sz="4400" dirty="0" err="1">
                <a:latin typeface="SutonnyMJ" pitchFamily="2" charset="0"/>
              </a:rPr>
              <a:t>KZ©e</a:t>
            </a:r>
            <a:r>
              <a:rPr lang="en-US" sz="4400" dirty="0">
                <a:latin typeface="SutonnyMJ" pitchFamily="2" charset="0"/>
              </a:rPr>
              <a:t>¨ = K… + </a:t>
            </a:r>
            <a:r>
              <a:rPr lang="en-US" sz="4400" dirty="0" err="1">
                <a:latin typeface="SutonnyMJ" pitchFamily="2" charset="0"/>
              </a:rPr>
              <a:t>Ze</a:t>
            </a:r>
            <a:r>
              <a:rPr lang="en-US" sz="4400" dirty="0">
                <a:latin typeface="SutonnyMJ" pitchFamily="2" charset="0"/>
              </a:rPr>
              <a:t>¨- </a:t>
            </a:r>
            <a:r>
              <a:rPr lang="en-US" sz="4400" dirty="0" err="1">
                <a:latin typeface="SutonnyMJ" pitchFamily="2" charset="0"/>
              </a:rPr>
              <a:t>hv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DwPr</a:t>
            </a:r>
            <a:r>
              <a:rPr lang="en-US" sz="4400" dirty="0">
                <a:latin typeface="SutonnyMJ" pitchFamily="2" charset="0"/>
              </a:rPr>
              <a:t> (</a:t>
            </a:r>
            <a:r>
              <a:rPr lang="en-US" sz="4400" dirty="0" err="1">
                <a:latin typeface="SutonnyMJ" pitchFamily="2" charset="0"/>
              </a:rPr>
              <a:t>Gi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DrmMZ</a:t>
            </a:r>
            <a:r>
              <a:rPr lang="en-US" sz="4400" dirty="0">
                <a:latin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</a:rPr>
              <a:t>e¨envwiK</a:t>
            </a:r>
            <a:r>
              <a:rPr lang="en-US" sz="4400" dirty="0">
                <a:latin typeface="SutonnyMJ" pitchFamily="2" charset="0"/>
              </a:rPr>
              <a:t> A_© GKB </a:t>
            </a:r>
            <a:r>
              <a:rPr lang="en-US" sz="4400" dirty="0" err="1">
                <a:latin typeface="SutonnyMJ" pitchFamily="2" charset="0"/>
              </a:rPr>
              <a:t>iKg</a:t>
            </a:r>
            <a:r>
              <a:rPr lang="en-US" sz="4400" dirty="0">
                <a:latin typeface="SutonnyMJ" pitchFamily="2" charset="0"/>
              </a:rPr>
              <a:t> A_©</a:t>
            </a:r>
            <a:r>
              <a:rPr lang="en-US" sz="4400" dirty="0" err="1">
                <a:latin typeface="SutonnyMJ" pitchFamily="2" charset="0"/>
              </a:rPr>
              <a:t>vr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Awfav‡b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ev¯Í‡eI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eywS</a:t>
            </a:r>
            <a:r>
              <a:rPr lang="en-US" sz="4400" dirty="0">
                <a:latin typeface="SutonnyMJ" pitchFamily="2" charset="0"/>
              </a:rPr>
              <a:t>)|</a:t>
            </a:r>
          </a:p>
          <a:p>
            <a:r>
              <a:rPr lang="en-US" sz="4400" dirty="0" err="1">
                <a:latin typeface="SutonnyMJ" pitchFamily="2" charset="0"/>
              </a:rPr>
              <a:t>eveyqvbv</a:t>
            </a:r>
            <a:r>
              <a:rPr lang="en-US" sz="4400" dirty="0">
                <a:latin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</a:rPr>
              <a:t>evey</a:t>
            </a:r>
            <a:r>
              <a:rPr lang="en-US" sz="4400" dirty="0">
                <a:latin typeface="SutonnyMJ" pitchFamily="2" charset="0"/>
              </a:rPr>
              <a:t> + </a:t>
            </a:r>
            <a:r>
              <a:rPr lang="en-US" sz="4400" dirty="0" err="1">
                <a:latin typeface="SutonnyMJ" pitchFamily="2" charset="0"/>
              </a:rPr>
              <a:t>Avbv</a:t>
            </a:r>
            <a:r>
              <a:rPr lang="en-US" sz="4400" dirty="0">
                <a:latin typeface="SutonnyMJ" pitchFamily="2" charset="0"/>
              </a:rPr>
              <a:t> - </a:t>
            </a:r>
            <a:r>
              <a:rPr lang="en-US" sz="4400" dirty="0" err="1">
                <a:latin typeface="SutonnyMJ" pitchFamily="2" charset="0"/>
              </a:rPr>
              <a:t>eveyi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fve</a:t>
            </a:r>
            <a:r>
              <a:rPr lang="en-US" sz="4400" dirty="0">
                <a:latin typeface="SutonnyMJ" pitchFamily="2" charset="0"/>
              </a:rPr>
              <a:t> (</a:t>
            </a:r>
            <a:r>
              <a:rPr lang="en-US" sz="4400" dirty="0" err="1">
                <a:latin typeface="SutonnyMJ" pitchFamily="2" charset="0"/>
              </a:rPr>
              <a:t>Gi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DrmMZ</a:t>
            </a:r>
            <a:r>
              <a:rPr lang="en-US" sz="4400" dirty="0">
                <a:latin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</a:rPr>
              <a:t>e¨envwiK</a:t>
            </a:r>
            <a:r>
              <a:rPr lang="en-US" sz="4400" dirty="0">
                <a:latin typeface="SutonnyMJ" pitchFamily="2" charset="0"/>
              </a:rPr>
              <a:t> A_© GKB </a:t>
            </a:r>
            <a:r>
              <a:rPr lang="en-US" sz="4400" dirty="0" err="1">
                <a:latin typeface="SutonnyMJ" pitchFamily="2" charset="0"/>
              </a:rPr>
              <a:t>iKg</a:t>
            </a:r>
            <a:r>
              <a:rPr lang="en-US" sz="4400" dirty="0">
                <a:latin typeface="SutonnyMJ" pitchFamily="2" charset="0"/>
              </a:rPr>
              <a:t> A_©</a:t>
            </a:r>
            <a:r>
              <a:rPr lang="en-US" sz="4400" dirty="0" err="1">
                <a:latin typeface="SutonnyMJ" pitchFamily="2" charset="0"/>
              </a:rPr>
              <a:t>vr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Awfav‡b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ev¯Í‡eI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eywS</a:t>
            </a:r>
            <a:r>
              <a:rPr lang="en-US" sz="4400" dirty="0" smtClean="0">
                <a:latin typeface="SutonnyMJ" pitchFamily="2" charset="0"/>
              </a:rPr>
              <a:t>)|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47" y="1395663"/>
            <a:ext cx="14004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</a:rPr>
              <a:t>gayi</a:t>
            </a:r>
            <a:r>
              <a:rPr lang="en-US" sz="4800" dirty="0" smtClean="0">
                <a:latin typeface="SutonnyMJ" pitchFamily="2" charset="0"/>
              </a:rPr>
              <a:t> = gay + i - </a:t>
            </a:r>
            <a:r>
              <a:rPr lang="en-US" sz="4800" dirty="0" err="1" smtClean="0">
                <a:latin typeface="SutonnyMJ" pitchFamily="2" charset="0"/>
              </a:rPr>
              <a:t>gayi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g‡Zv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wgwó</a:t>
            </a:r>
            <a:r>
              <a:rPr lang="en-US" sz="4800" dirty="0" smtClean="0">
                <a:latin typeface="SutonnyMJ" pitchFamily="2" charset="0"/>
              </a:rPr>
              <a:t> ¸Y hy³ (</a:t>
            </a:r>
            <a:r>
              <a:rPr lang="en-US" sz="4800" dirty="0" err="1" smtClean="0">
                <a:latin typeface="SutonnyMJ" pitchFamily="2" charset="0"/>
              </a:rPr>
              <a:t>Gi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DrmMZ</a:t>
            </a:r>
            <a:r>
              <a:rPr lang="en-US" sz="4800" dirty="0" smtClean="0">
                <a:latin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</a:rPr>
              <a:t>e¨envwiK</a:t>
            </a:r>
            <a:r>
              <a:rPr lang="en-US" sz="4800" dirty="0" smtClean="0">
                <a:latin typeface="SutonnyMJ" pitchFamily="2" charset="0"/>
              </a:rPr>
              <a:t> A_© GKB </a:t>
            </a:r>
            <a:r>
              <a:rPr lang="en-US" sz="4800" dirty="0" err="1" smtClean="0">
                <a:latin typeface="SutonnyMJ" pitchFamily="2" charset="0"/>
              </a:rPr>
              <a:t>iKg</a:t>
            </a:r>
            <a:r>
              <a:rPr lang="en-US" sz="4800" dirty="0" smtClean="0">
                <a:latin typeface="SutonnyMJ" pitchFamily="2" charset="0"/>
              </a:rPr>
              <a:t> A_©</a:t>
            </a:r>
            <a:r>
              <a:rPr lang="en-US" sz="4800" dirty="0" err="1" smtClean="0">
                <a:latin typeface="SutonnyMJ" pitchFamily="2" charset="0"/>
              </a:rPr>
              <a:t>vr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Awfav‡b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hv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Av‡Q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ev¯Í‡eI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ZvB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eywS</a:t>
            </a:r>
            <a:r>
              <a:rPr lang="en-US" sz="4800" dirty="0" smtClean="0">
                <a:latin typeface="SutonnyMJ" pitchFamily="2" charset="0"/>
              </a:rPr>
              <a:t>)|</a:t>
            </a:r>
          </a:p>
          <a:p>
            <a:r>
              <a:rPr lang="en-US" sz="4800" dirty="0" smtClean="0">
                <a:latin typeface="SutonnyMJ" pitchFamily="2" charset="0"/>
              </a:rPr>
              <a:t>‡`</a:t>
            </a:r>
            <a:r>
              <a:rPr lang="en-US" sz="4800" dirty="0" err="1" smtClean="0">
                <a:latin typeface="SutonnyMJ" pitchFamily="2" charset="0"/>
              </a:rPr>
              <a:t>ŠwnZ</a:t>
            </a:r>
            <a:r>
              <a:rPr lang="en-US" sz="4800" dirty="0" smtClean="0">
                <a:latin typeface="SutonnyMJ" pitchFamily="2" charset="0"/>
              </a:rPr>
              <a:t>¨ = `</a:t>
            </a:r>
            <a:r>
              <a:rPr lang="en-US" sz="4800" dirty="0" err="1" smtClean="0">
                <a:latin typeface="SutonnyMJ" pitchFamily="2" charset="0"/>
              </a:rPr>
              <a:t>ywnZv</a:t>
            </a:r>
            <a:r>
              <a:rPr lang="en-US" sz="4800" dirty="0" smtClean="0">
                <a:latin typeface="SutonnyMJ" pitchFamily="2" charset="0"/>
              </a:rPr>
              <a:t> + ò¨ </a:t>
            </a:r>
            <a:r>
              <a:rPr lang="en-US" sz="4800" dirty="0" err="1" smtClean="0">
                <a:latin typeface="SutonnyMJ" pitchFamily="2" charset="0"/>
              </a:rPr>
              <a:t>Kb¨vi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cyÎ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ev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bvwZ</a:t>
            </a:r>
            <a:r>
              <a:rPr lang="en-US" sz="4800" dirty="0" smtClean="0">
                <a:latin typeface="SutonnyMJ" pitchFamily="2" charset="0"/>
              </a:rPr>
              <a:t>(</a:t>
            </a:r>
            <a:r>
              <a:rPr lang="en-US" sz="4800" dirty="0" err="1" smtClean="0">
                <a:latin typeface="SutonnyMJ" pitchFamily="2" charset="0"/>
              </a:rPr>
              <a:t>Gi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DrmMZ</a:t>
            </a:r>
            <a:r>
              <a:rPr lang="en-US" sz="4800" dirty="0" smtClean="0">
                <a:latin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</a:rPr>
              <a:t>e¨envwiK</a:t>
            </a:r>
            <a:r>
              <a:rPr lang="en-US" sz="4800" dirty="0" smtClean="0">
                <a:latin typeface="SutonnyMJ" pitchFamily="2" charset="0"/>
              </a:rPr>
              <a:t> A_© GKB </a:t>
            </a:r>
            <a:r>
              <a:rPr lang="en-US" sz="4800" dirty="0" err="1" smtClean="0">
                <a:latin typeface="SutonnyMJ" pitchFamily="2" charset="0"/>
              </a:rPr>
              <a:t>iKg</a:t>
            </a:r>
            <a:r>
              <a:rPr lang="en-US" sz="4800" dirty="0" smtClean="0">
                <a:latin typeface="SutonnyMJ" pitchFamily="2" charset="0"/>
              </a:rPr>
              <a:t> A_©</a:t>
            </a:r>
            <a:r>
              <a:rPr lang="en-US" sz="4800" dirty="0" err="1" smtClean="0">
                <a:latin typeface="SutonnyMJ" pitchFamily="2" charset="0"/>
              </a:rPr>
              <a:t>vr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Awfav‡b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hv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Av‡Q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ev¯Í‡eI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ZvB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eywS</a:t>
            </a:r>
            <a:r>
              <a:rPr lang="en-US" sz="4800" dirty="0" smtClean="0">
                <a:latin typeface="SutonnyMJ" pitchFamily="2" charset="0"/>
              </a:rPr>
              <a:t>)|</a:t>
            </a:r>
          </a:p>
          <a:p>
            <a:r>
              <a:rPr lang="en-US" sz="4800" dirty="0" err="1" smtClean="0">
                <a:latin typeface="SutonnyMJ" pitchFamily="2" charset="0"/>
              </a:rPr>
              <a:t>wPKgviv</a:t>
            </a:r>
            <a:r>
              <a:rPr lang="en-US" sz="4800" dirty="0" smtClean="0">
                <a:latin typeface="SutonnyMJ" pitchFamily="2" charset="0"/>
              </a:rPr>
              <a:t> = </a:t>
            </a:r>
            <a:r>
              <a:rPr lang="en-US" sz="4800" dirty="0" err="1" smtClean="0">
                <a:latin typeface="SutonnyMJ" pitchFamily="2" charset="0"/>
              </a:rPr>
              <a:t>wPKv</a:t>
            </a:r>
            <a:r>
              <a:rPr lang="en-US" sz="4800" dirty="0" smtClean="0">
                <a:latin typeface="SutonnyMJ" pitchFamily="2" charset="0"/>
              </a:rPr>
              <a:t> + </a:t>
            </a:r>
            <a:r>
              <a:rPr lang="en-US" sz="4800" dirty="0" err="1" smtClean="0">
                <a:latin typeface="SutonnyMJ" pitchFamily="2" charset="0"/>
              </a:rPr>
              <a:t>gviv</a:t>
            </a:r>
            <a:r>
              <a:rPr lang="en-US" sz="4800" dirty="0" smtClean="0">
                <a:latin typeface="SutonnyMJ" pitchFamily="2" charset="0"/>
              </a:rPr>
              <a:t> †`</a:t>
            </a:r>
            <a:r>
              <a:rPr lang="en-US" sz="4800" dirty="0" err="1" smtClean="0">
                <a:latin typeface="SutonnyMJ" pitchFamily="2" charset="0"/>
              </a:rPr>
              <a:t>Iqvj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wjLb</a:t>
            </a:r>
            <a:r>
              <a:rPr lang="en-US" sz="4800" dirty="0" smtClean="0">
                <a:latin typeface="SutonnyMJ" pitchFamily="2" charset="0"/>
              </a:rPr>
              <a:t> (</a:t>
            </a:r>
            <a:r>
              <a:rPr lang="en-US" sz="4800" dirty="0" err="1" smtClean="0">
                <a:latin typeface="SutonnyMJ" pitchFamily="2" charset="0"/>
              </a:rPr>
              <a:t>Gi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DrmMZ</a:t>
            </a:r>
            <a:r>
              <a:rPr lang="en-US" sz="4800" dirty="0" smtClean="0">
                <a:latin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</a:rPr>
              <a:t>e¨envwiK</a:t>
            </a:r>
            <a:r>
              <a:rPr lang="en-US" sz="4800" dirty="0" smtClean="0">
                <a:latin typeface="SutonnyMJ" pitchFamily="2" charset="0"/>
              </a:rPr>
              <a:t> A_© GKB </a:t>
            </a:r>
            <a:r>
              <a:rPr lang="en-US" sz="4800" dirty="0" err="1" smtClean="0">
                <a:latin typeface="SutonnyMJ" pitchFamily="2" charset="0"/>
              </a:rPr>
              <a:t>iKg</a:t>
            </a:r>
            <a:r>
              <a:rPr lang="en-US" sz="4800" dirty="0" smtClean="0">
                <a:latin typeface="SutonnyMJ" pitchFamily="2" charset="0"/>
              </a:rPr>
              <a:t> A_©</a:t>
            </a:r>
            <a:r>
              <a:rPr lang="en-US" sz="4800" dirty="0" err="1" smtClean="0">
                <a:latin typeface="SutonnyMJ" pitchFamily="2" charset="0"/>
              </a:rPr>
              <a:t>vr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Awfav‡b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hv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Av‡Q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ev¯Í‡eI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ZvB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eywS</a:t>
            </a:r>
            <a:r>
              <a:rPr lang="en-US" sz="4800" dirty="0" smtClean="0">
                <a:latin typeface="SutonnyMJ" pitchFamily="2" charset="0"/>
              </a:rPr>
              <a:t>)|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05" y="1058779"/>
            <a:ext cx="136197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</a:rPr>
              <a:t>L</a:t>
            </a:r>
            <a:r>
              <a:rPr lang="en-US" sz="4400" b="1" dirty="0">
                <a:latin typeface="SutonnyMJ" pitchFamily="2" charset="0"/>
              </a:rPr>
              <a:t>. </a:t>
            </a:r>
            <a:r>
              <a:rPr lang="en-US" sz="4400" b="1" dirty="0" err="1">
                <a:latin typeface="SutonnyMJ" pitchFamily="2" charset="0"/>
              </a:rPr>
              <a:t>iƒp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ev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iƒwp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: †h </a:t>
            </a:r>
            <a:r>
              <a:rPr lang="en-US" sz="4400" dirty="0" err="1">
                <a:latin typeface="SutonnyMJ" pitchFamily="2" charset="0"/>
              </a:rPr>
              <a:t>mKj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eyrcwËMZ</a:t>
            </a:r>
            <a:r>
              <a:rPr lang="en-US" sz="4400" dirty="0">
                <a:latin typeface="SutonnyMJ" pitchFamily="2" charset="0"/>
              </a:rPr>
              <a:t> (</a:t>
            </a:r>
            <a:r>
              <a:rPr lang="en-US" sz="4400" dirty="0" err="1">
                <a:latin typeface="SutonnyMJ" pitchFamily="2" charset="0"/>
              </a:rPr>
              <a:t>DrmMZ</a:t>
            </a:r>
            <a:r>
              <a:rPr lang="en-US" sz="4400" dirty="0">
                <a:latin typeface="SutonnyMJ" pitchFamily="2" charset="0"/>
              </a:rPr>
              <a:t>) A_© I </a:t>
            </a:r>
            <a:r>
              <a:rPr lang="en-US" sz="4400" dirty="0" err="1">
                <a:latin typeface="SutonnyMJ" pitchFamily="2" charset="0"/>
              </a:rPr>
              <a:t>e¨envwiK</a:t>
            </a:r>
            <a:r>
              <a:rPr lang="en-US" sz="4400" dirty="0">
                <a:latin typeface="SutonnyMJ" pitchFamily="2" charset="0"/>
              </a:rPr>
              <a:t> A_© GKB </a:t>
            </a:r>
            <a:r>
              <a:rPr lang="en-US" sz="4400" dirty="0" err="1">
                <a:latin typeface="SutonnyMJ" pitchFamily="2" charset="0"/>
              </a:rPr>
              <a:t>iKg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Zv‡K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iƒp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iƒwp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</a:rPr>
              <a:t>| †</a:t>
            </a:r>
            <a:r>
              <a:rPr lang="en-US" sz="4400" dirty="0" err="1">
                <a:latin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</a:rPr>
              <a:t>: </a:t>
            </a:r>
            <a:r>
              <a:rPr lang="en-US" sz="4400" dirty="0" err="1">
                <a:latin typeface="SutonnyMJ" pitchFamily="2" charset="0"/>
              </a:rPr>
              <a:t>n¯Íx</a:t>
            </a:r>
            <a:r>
              <a:rPr lang="en-US" sz="4400" dirty="0">
                <a:latin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</a:rPr>
              <a:t>n¯Í</a:t>
            </a:r>
            <a:r>
              <a:rPr lang="en-US" sz="4400" dirty="0">
                <a:latin typeface="SutonnyMJ" pitchFamily="2" charset="0"/>
              </a:rPr>
              <a:t> + Bb (</a:t>
            </a:r>
            <a:r>
              <a:rPr lang="en-US" sz="4400" dirty="0" err="1">
                <a:latin typeface="SutonnyMJ" pitchFamily="2" charset="0"/>
              </a:rPr>
              <a:t>n¯Í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hvi</a:t>
            </a:r>
            <a:r>
              <a:rPr lang="en-US" sz="4400" dirty="0">
                <a:latin typeface="SutonnyMJ" pitchFamily="2" charset="0"/>
              </a:rPr>
              <a:t>) </a:t>
            </a:r>
            <a:r>
              <a:rPr lang="en-US" sz="4400" dirty="0" err="1">
                <a:latin typeface="SutonnyMJ" pitchFamily="2" charset="0"/>
              </a:rPr>
              <a:t>n¯Íx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DrmMZ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nvZ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wKš</a:t>
            </a:r>
            <a:r>
              <a:rPr lang="en-US" sz="4400" dirty="0">
                <a:latin typeface="SutonnyMJ" pitchFamily="2" charset="0"/>
              </a:rPr>
              <a:t>‘ </a:t>
            </a:r>
            <a:r>
              <a:rPr lang="en-US" sz="4400" dirty="0" err="1">
                <a:latin typeface="SutonnyMJ" pitchFamily="2" charset="0"/>
              </a:rPr>
              <a:t>e¨envwiK</a:t>
            </a:r>
            <a:r>
              <a:rPr lang="en-US" sz="4400" dirty="0">
                <a:latin typeface="SutonnyMJ" pitchFamily="2" charset="0"/>
              </a:rPr>
              <a:t>  A‡_© </a:t>
            </a:r>
            <a:r>
              <a:rPr lang="en-US" sz="4400" dirty="0" err="1">
                <a:latin typeface="SutonnyMJ" pitchFamily="2" charset="0"/>
              </a:rPr>
              <a:t>cï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we‡kl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GLv‡b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nvZ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eywS‡q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n¯Íx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GKwU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cï‡K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r>
              <a:rPr lang="en-US" sz="4400" dirty="0" err="1">
                <a:latin typeface="SutonnyMJ" pitchFamily="2" charset="0"/>
              </a:rPr>
              <a:t>evuwk</a:t>
            </a:r>
            <a:r>
              <a:rPr lang="en-US" sz="4400" dirty="0">
                <a:latin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</a:rPr>
              <a:t>evuk</a:t>
            </a:r>
            <a:r>
              <a:rPr lang="en-US" sz="4400" dirty="0">
                <a:latin typeface="SutonnyMJ" pitchFamily="2" charset="0"/>
              </a:rPr>
              <a:t> + B (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`¨</a:t>
            </a:r>
            <a:r>
              <a:rPr lang="en-US" sz="4400" dirty="0" err="1">
                <a:latin typeface="SutonnyMJ" pitchFamily="2" charset="0"/>
              </a:rPr>
              <a:t>hš</a:t>
            </a:r>
            <a:r>
              <a:rPr lang="en-US" sz="4400" dirty="0">
                <a:latin typeface="SutonnyMJ" pitchFamily="2" charset="0"/>
              </a:rPr>
              <a:t>¿ </a:t>
            </a:r>
            <a:r>
              <a:rPr lang="en-US" sz="4400" dirty="0" err="1">
                <a:latin typeface="SutonnyMJ" pitchFamily="2" charset="0"/>
              </a:rPr>
              <a:t>we‡kl</a:t>
            </a:r>
            <a:r>
              <a:rPr lang="en-US" sz="4400" dirty="0">
                <a:latin typeface="SutonnyMJ" pitchFamily="2" charset="0"/>
              </a:rPr>
              <a:t>) </a:t>
            </a:r>
            <a:r>
              <a:rPr lang="en-US" sz="4400" dirty="0" err="1">
                <a:latin typeface="SutonnyMJ" pitchFamily="2" charset="0"/>
              </a:rPr>
              <a:t>evuwk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DrmMZ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evuk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wKš</a:t>
            </a:r>
            <a:r>
              <a:rPr lang="en-US" sz="4400" dirty="0">
                <a:latin typeface="SutonnyMJ" pitchFamily="2" charset="0"/>
              </a:rPr>
              <a:t>‘ </a:t>
            </a:r>
            <a:r>
              <a:rPr lang="en-US" sz="4400" dirty="0" err="1">
                <a:latin typeface="SutonnyMJ" pitchFamily="2" charset="0"/>
              </a:rPr>
              <a:t>e¨envwiK</a:t>
            </a:r>
            <a:r>
              <a:rPr lang="en-US" sz="4400" dirty="0">
                <a:latin typeface="SutonnyMJ" pitchFamily="2" charset="0"/>
              </a:rPr>
              <a:t>  A‡_©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`¨</a:t>
            </a:r>
            <a:r>
              <a:rPr lang="en-US" sz="4400" dirty="0" err="1">
                <a:latin typeface="SutonnyMJ" pitchFamily="2" charset="0"/>
              </a:rPr>
              <a:t>hš</a:t>
            </a:r>
            <a:r>
              <a:rPr lang="en-US" sz="4400" dirty="0">
                <a:latin typeface="SutonnyMJ" pitchFamily="2" charset="0"/>
              </a:rPr>
              <a:t>¿ </a:t>
            </a:r>
            <a:r>
              <a:rPr lang="en-US" sz="4400" dirty="0" err="1">
                <a:latin typeface="SutonnyMJ" pitchFamily="2" charset="0"/>
              </a:rPr>
              <a:t>we‡kl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GLv‡b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evuk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eywS‡q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evuwk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GKwU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`¨</a:t>
            </a:r>
            <a:r>
              <a:rPr lang="en-US" sz="4400" dirty="0" err="1">
                <a:latin typeface="SutonnyMJ" pitchFamily="2" charset="0"/>
              </a:rPr>
              <a:t>hš</a:t>
            </a:r>
            <a:r>
              <a:rPr lang="en-US" sz="4400" dirty="0">
                <a:latin typeface="SutonnyMJ" pitchFamily="2" charset="0"/>
              </a:rPr>
              <a:t>¿‡K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r>
              <a:rPr lang="en-US" sz="4400" dirty="0" err="1">
                <a:latin typeface="SutonnyMJ" pitchFamily="2" charset="0"/>
              </a:rPr>
              <a:t>cÖexY</a:t>
            </a:r>
            <a:r>
              <a:rPr lang="en-US" sz="4400" dirty="0">
                <a:latin typeface="SutonnyMJ" pitchFamily="2" charset="0"/>
              </a:rPr>
              <a:t> = †h </a:t>
            </a:r>
            <a:r>
              <a:rPr lang="en-US" sz="4400" dirty="0" err="1">
                <a:latin typeface="SutonnyMJ" pitchFamily="2" charset="0"/>
              </a:rPr>
              <a:t>fvj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exYv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evRvq</a:t>
            </a:r>
            <a:r>
              <a:rPr lang="en-US" sz="4400" dirty="0">
                <a:latin typeface="SutonnyMJ" pitchFamily="2" charset="0"/>
              </a:rPr>
              <a:t> e¨w³‡K </a:t>
            </a:r>
            <a:r>
              <a:rPr lang="en-US" sz="4400" dirty="0" err="1">
                <a:latin typeface="SutonnyMJ" pitchFamily="2" charset="0"/>
              </a:rPr>
              <a:t>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eywS‡q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eq</a:t>
            </a:r>
            <a:r>
              <a:rPr lang="en-US" sz="4400" dirty="0">
                <a:latin typeface="SutonnyMJ" pitchFamily="2" charset="0"/>
              </a:rPr>
              <a:t>¯‹ e¨w³‡K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r>
              <a:rPr lang="en-US" sz="4400" dirty="0" err="1">
                <a:latin typeface="SutonnyMJ" pitchFamily="2" charset="0"/>
              </a:rPr>
              <a:t>m‡›`k</a:t>
            </a:r>
            <a:r>
              <a:rPr lang="en-US" sz="4400" dirty="0">
                <a:latin typeface="SutonnyMJ" pitchFamily="2" charset="0"/>
              </a:rPr>
              <a:t> = </a:t>
            </a:r>
            <a:r>
              <a:rPr lang="en-US" sz="4400" dirty="0" err="1">
                <a:latin typeface="SutonnyMJ" pitchFamily="2" charset="0"/>
              </a:rPr>
              <a:t>cÖZ¨qMZ</a:t>
            </a:r>
            <a:r>
              <a:rPr lang="en-US" sz="4400" dirty="0">
                <a:latin typeface="SutonnyMJ" pitchFamily="2" charset="0"/>
              </a:rPr>
              <a:t> A‡_© </a:t>
            </a:r>
            <a:r>
              <a:rPr lang="en-US" sz="4400" dirty="0" err="1">
                <a:latin typeface="SutonnyMJ" pitchFamily="2" charset="0"/>
              </a:rPr>
              <a:t>msev</a:t>
            </a:r>
            <a:r>
              <a:rPr lang="en-US" sz="4400" dirty="0">
                <a:latin typeface="SutonnyMJ" pitchFamily="2" charset="0"/>
              </a:rPr>
              <a:t>`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Lei‡K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eywS‡q</a:t>
            </a:r>
            <a:r>
              <a:rPr lang="en-US" sz="4400" dirty="0">
                <a:latin typeface="SutonnyMJ" pitchFamily="2" charset="0"/>
              </a:rPr>
              <a:t> GK </a:t>
            </a:r>
            <a:r>
              <a:rPr lang="en-US" sz="4400" dirty="0" err="1">
                <a:latin typeface="SutonnyMJ" pitchFamily="2" charset="0"/>
              </a:rPr>
              <a:t>ai‡bi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wgwó‡K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 smtClean="0">
                <a:latin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4" y="890338"/>
            <a:ext cx="1318661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</a:rPr>
              <a:t>M</a:t>
            </a:r>
            <a:r>
              <a:rPr lang="en-US" sz="4400" b="1" dirty="0">
                <a:latin typeface="SutonnyMJ" pitchFamily="2" charset="0"/>
              </a:rPr>
              <a:t>. †</a:t>
            </a:r>
            <a:r>
              <a:rPr lang="en-US" sz="4400" b="1" dirty="0" err="1">
                <a:latin typeface="SutonnyMJ" pitchFamily="2" charset="0"/>
              </a:rPr>
              <a:t>hvMi~p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: †h me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jvK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cÖPwjZ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A‡bK</a:t>
            </a:r>
            <a:r>
              <a:rPr lang="en-US" sz="4400" dirty="0">
                <a:latin typeface="SutonnyMJ" pitchFamily="2" charset="0"/>
              </a:rPr>
              <a:t>¸‡</a:t>
            </a:r>
            <a:r>
              <a:rPr lang="en-US" sz="4400" dirty="0" err="1">
                <a:latin typeface="SutonnyMJ" pitchFamily="2" charset="0"/>
              </a:rPr>
              <a:t>jv</a:t>
            </a:r>
            <a:r>
              <a:rPr lang="en-US" sz="4400" dirty="0">
                <a:latin typeface="SutonnyMJ" pitchFamily="2" charset="0"/>
              </a:rPr>
              <a:t> A‡_©i </a:t>
            </a:r>
            <a:r>
              <a:rPr lang="en-US" sz="4400" dirty="0" err="1">
                <a:latin typeface="SutonnyMJ" pitchFamily="2" charset="0"/>
              </a:rPr>
              <a:t>g‡a</a:t>
            </a:r>
            <a:r>
              <a:rPr lang="en-US" sz="4400" dirty="0">
                <a:latin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</a:rPr>
              <a:t>GKwU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we‡kl</a:t>
            </a:r>
            <a:r>
              <a:rPr lang="en-US" sz="4400" dirty="0">
                <a:latin typeface="SutonnyMJ" pitchFamily="2" charset="0"/>
              </a:rPr>
              <a:t> A_©‡K </a:t>
            </a:r>
            <a:r>
              <a:rPr lang="en-US" sz="4400" dirty="0" err="1">
                <a:latin typeface="SutonnyMJ" pitchFamily="2" charset="0"/>
              </a:rPr>
              <a:t>cÖKvk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Zv‡K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hvMiƒp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</a:rPr>
              <a:t>| †</a:t>
            </a:r>
            <a:r>
              <a:rPr lang="en-US" sz="4400" dirty="0" err="1">
                <a:latin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</a:rPr>
              <a:t>- </a:t>
            </a:r>
          </a:p>
          <a:p>
            <a:r>
              <a:rPr lang="en-US" sz="4400" dirty="0">
                <a:latin typeface="SutonnyMJ" pitchFamily="2" charset="0"/>
              </a:rPr>
              <a:t>c¼R - </a:t>
            </a:r>
            <a:r>
              <a:rPr lang="en-US" sz="4400" dirty="0" err="1">
                <a:latin typeface="SutonnyMJ" pitchFamily="2" charset="0"/>
              </a:rPr>
              <a:t>Kv`vq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R‡b</a:t>
            </a:r>
            <a:r>
              <a:rPr lang="en-US" sz="4400" dirty="0">
                <a:latin typeface="SutonnyMJ" pitchFamily="2" charset="0"/>
              </a:rPr>
              <a:t>¥ </a:t>
            </a:r>
            <a:r>
              <a:rPr lang="en-US" sz="4400" dirty="0" err="1">
                <a:latin typeface="SutonnyMJ" pitchFamily="2" charset="0"/>
              </a:rPr>
              <a:t>hv</a:t>
            </a:r>
            <a:r>
              <a:rPr lang="en-US" sz="4400" dirty="0">
                <a:latin typeface="SutonnyMJ" pitchFamily="2" charset="0"/>
              </a:rPr>
              <a:t>| A_©</a:t>
            </a:r>
            <a:r>
              <a:rPr lang="en-US" sz="4400" dirty="0" err="1">
                <a:latin typeface="SutonnyMJ" pitchFamily="2" charset="0"/>
              </a:rPr>
              <a:t>vr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Kv`vq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Zv</a:t>
            </a:r>
            <a:r>
              <a:rPr lang="en-US" sz="4400" dirty="0">
                <a:latin typeface="SutonnyMJ" pitchFamily="2" charset="0"/>
              </a:rPr>
              <a:t> ˆ</a:t>
            </a:r>
            <a:r>
              <a:rPr lang="en-US" sz="4400" dirty="0" err="1">
                <a:latin typeface="SutonnyMJ" pitchFamily="2" charset="0"/>
              </a:rPr>
              <a:t>kevj</a:t>
            </a:r>
            <a:r>
              <a:rPr lang="en-US" sz="4400" dirty="0">
                <a:latin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</a:rPr>
              <a:t>kvjyK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AviI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bvbv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Dw</a:t>
            </a:r>
            <a:r>
              <a:rPr lang="en-US" sz="4400" dirty="0">
                <a:latin typeface="SutonnyMJ" pitchFamily="2" charset="0"/>
              </a:rPr>
              <a:t>™¢` </a:t>
            </a:r>
            <a:r>
              <a:rPr lang="en-US" sz="4400" dirty="0" err="1">
                <a:latin typeface="SutonnyMJ" pitchFamily="2" charset="0"/>
              </a:rPr>
              <a:t>R‡b</a:t>
            </a:r>
            <a:r>
              <a:rPr lang="en-US" sz="4400" dirty="0">
                <a:latin typeface="SutonnyMJ" pitchFamily="2" charset="0"/>
              </a:rPr>
              <a:t>¥ </a:t>
            </a:r>
            <a:r>
              <a:rPr lang="en-US" sz="4400" dirty="0" err="1">
                <a:latin typeface="SutonnyMJ" pitchFamily="2" charset="0"/>
              </a:rPr>
              <a:t>wKš</a:t>
            </a:r>
            <a:r>
              <a:rPr lang="en-US" sz="4400" dirty="0">
                <a:latin typeface="SutonnyMJ" pitchFamily="2" charset="0"/>
              </a:rPr>
              <a:t>‘ </a:t>
            </a:r>
            <a:r>
              <a:rPr lang="en-US" sz="4400" dirty="0" err="1">
                <a:latin typeface="SutonnyMJ" pitchFamily="2" charset="0"/>
              </a:rPr>
              <a:t>Gi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GKwU‡KI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eywS‡q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cÙdzj‡K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r>
              <a:rPr lang="en-US" sz="4400" dirty="0" err="1">
                <a:latin typeface="SutonnyMJ" pitchFamily="2" charset="0"/>
              </a:rPr>
              <a:t>gnvhvÎv</a:t>
            </a:r>
            <a:r>
              <a:rPr lang="en-US" sz="4400" dirty="0">
                <a:latin typeface="SutonnyMJ" pitchFamily="2" charset="0"/>
              </a:rPr>
              <a:t>- </a:t>
            </a:r>
            <a:r>
              <a:rPr lang="en-US" sz="4400" dirty="0" err="1">
                <a:latin typeface="SutonnyMJ" pitchFamily="2" charset="0"/>
              </a:rPr>
              <a:t>gnv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mgv‡iv‡n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hvÎv</a:t>
            </a:r>
            <a:r>
              <a:rPr lang="en-US" sz="4400" dirty="0">
                <a:latin typeface="SutonnyMJ" pitchFamily="2" charset="0"/>
              </a:rPr>
              <a:t>| A_©</a:t>
            </a:r>
            <a:r>
              <a:rPr lang="en-US" sz="4400" dirty="0" err="1">
                <a:latin typeface="SutonnyMJ" pitchFamily="2" charset="0"/>
              </a:rPr>
              <a:t>vr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weevn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cieZ©x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hvÎv</a:t>
            </a:r>
            <a:r>
              <a:rPr lang="en-US" sz="4400" dirty="0">
                <a:latin typeface="SutonnyMJ" pitchFamily="2" charset="0"/>
              </a:rPr>
              <a:t>, †</a:t>
            </a:r>
            <a:r>
              <a:rPr lang="en-US" sz="4400" dirty="0" err="1">
                <a:latin typeface="SutonnyMJ" pitchFamily="2" charset="0"/>
              </a:rPr>
              <a:t>Kv_vq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we‡kl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Kv‡R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hvÎv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AviI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Ab¨vb</a:t>
            </a:r>
            <a:r>
              <a:rPr lang="en-US" sz="4400" dirty="0">
                <a:latin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</a:rPr>
              <a:t>hvÎv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GKwU‡KI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eywS‡q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g„Zy</a:t>
            </a:r>
            <a:r>
              <a:rPr lang="en-US" sz="4400" dirty="0">
                <a:latin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</a:rPr>
              <a:t>cieZ©x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hvÎv‡K</a:t>
            </a:r>
            <a:r>
              <a:rPr lang="en-US" sz="4400" dirty="0">
                <a:latin typeface="SutonnyMJ" pitchFamily="2" charset="0"/>
              </a:rPr>
              <a:t> ‡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r>
              <a:rPr lang="en-US" sz="4400" dirty="0" err="1">
                <a:latin typeface="SutonnyMJ" pitchFamily="2" charset="0"/>
              </a:rPr>
              <a:t>Rjwa</a:t>
            </a:r>
            <a:r>
              <a:rPr lang="en-US" sz="4400" dirty="0">
                <a:latin typeface="SutonnyMJ" pitchFamily="2" charset="0"/>
              </a:rPr>
              <a:t>- </a:t>
            </a:r>
            <a:r>
              <a:rPr lang="en-US" sz="4400" dirty="0" err="1">
                <a:latin typeface="SutonnyMJ" pitchFamily="2" charset="0"/>
              </a:rPr>
              <a:t>Rj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aviY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Ggb</a:t>
            </a:r>
            <a:r>
              <a:rPr lang="en-US" sz="4400" dirty="0">
                <a:latin typeface="SutonnyMJ" pitchFamily="2" charset="0"/>
              </a:rPr>
              <a:t>| A_©</a:t>
            </a:r>
            <a:r>
              <a:rPr lang="en-US" sz="4400" dirty="0" err="1">
                <a:latin typeface="SutonnyMJ" pitchFamily="2" charset="0"/>
              </a:rPr>
              <a:t>vr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cyKzi</a:t>
            </a:r>
            <a:r>
              <a:rPr lang="en-US" sz="4400" dirty="0">
                <a:latin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</a:rPr>
              <a:t>Lvj</a:t>
            </a:r>
            <a:r>
              <a:rPr lang="en-US" sz="4400" dirty="0">
                <a:latin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</a:rPr>
              <a:t>b`x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cv‡Î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aviYK</a:t>
            </a:r>
            <a:r>
              <a:rPr lang="en-US" sz="4400" dirty="0">
                <a:latin typeface="SutonnyMJ" pitchFamily="2" charset="0"/>
              </a:rPr>
              <a:t>…Z </a:t>
            </a:r>
            <a:r>
              <a:rPr lang="en-US" sz="4400" dirty="0" err="1">
                <a:latin typeface="SutonnyMJ" pitchFamily="2" charset="0"/>
              </a:rPr>
              <a:t>Rj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eywS‡q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mgy</a:t>
            </a:r>
            <a:r>
              <a:rPr lang="en-US" sz="4400" dirty="0">
                <a:latin typeface="SutonnyMJ" pitchFamily="2" charset="0"/>
              </a:rPr>
              <a:t>`ª‡K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r>
              <a:rPr lang="en-US" sz="4400" dirty="0" err="1">
                <a:latin typeface="SutonnyMJ" pitchFamily="2" charset="0"/>
              </a:rPr>
              <a:t>ivRcyZ</a:t>
            </a:r>
            <a:r>
              <a:rPr lang="en-US" sz="4400" dirty="0">
                <a:latin typeface="SutonnyMJ" pitchFamily="2" charset="0"/>
              </a:rPr>
              <a:t>-  </a:t>
            </a:r>
            <a:r>
              <a:rPr lang="en-US" sz="4400" dirty="0" err="1">
                <a:latin typeface="SutonnyMJ" pitchFamily="2" charset="0"/>
              </a:rPr>
              <a:t>ivRvi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cyÎ</a:t>
            </a:r>
            <a:r>
              <a:rPr lang="en-US" sz="4400" dirty="0">
                <a:latin typeface="SutonnyMJ" pitchFamily="2" charset="0"/>
              </a:rPr>
              <a:t> A_© </a:t>
            </a:r>
            <a:r>
              <a:rPr lang="en-US" sz="4400" dirty="0" err="1">
                <a:latin typeface="SutonnyMJ" pitchFamily="2" charset="0"/>
              </a:rPr>
              <a:t>cwiZ¨vM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GKwU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we‡kl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RvwZ‡K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 smtClean="0">
                <a:latin typeface="SutonnyMJ" pitchFamily="2" charset="0"/>
              </a:rPr>
              <a:t>|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788</TotalTime>
  <Words>925</Words>
  <Application>Microsoft Office PowerPoint</Application>
  <PresentationFormat>Custom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110</cp:revision>
  <dcterms:created xsi:type="dcterms:W3CDTF">2020-08-14T03:24:31Z</dcterms:created>
  <dcterms:modified xsi:type="dcterms:W3CDTF">2020-11-05T16:36:07Z</dcterms:modified>
</cp:coreProperties>
</file>