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9"/>
  </p:notesMasterIdLst>
  <p:sldIdLst>
    <p:sldId id="366" r:id="rId3"/>
    <p:sldId id="375" r:id="rId4"/>
    <p:sldId id="376" r:id="rId5"/>
    <p:sldId id="374" r:id="rId6"/>
    <p:sldId id="377" r:id="rId7"/>
    <p:sldId id="368" r:id="rId8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488" y="-46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B3A-5CF5-45AE-A8A8-FE29BBD66155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67A7C-79D1-492B-A031-1D51F73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6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20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4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7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fif"/><Relationship Id="rId9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75" y="0"/>
            <a:ext cx="729614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30" y="48579"/>
            <a:ext cx="913805" cy="622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42" y="68551"/>
            <a:ext cx="902206" cy="58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3" y="9010"/>
            <a:ext cx="880111" cy="560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4" y="1"/>
            <a:ext cx="982980" cy="56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93" y="11912"/>
            <a:ext cx="934400" cy="572508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</p:cNvPr>
          <p:cNvSpPr/>
          <p:nvPr userDrawn="1"/>
        </p:nvSpPr>
        <p:spPr>
          <a:xfrm>
            <a:off x="-24064" y="6949767"/>
            <a:ext cx="690047" cy="493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" action="ppaction://hlinkshowjump?jump=previousslide"/>
          </p:cNvPr>
          <p:cNvSpPr/>
          <p:nvPr userDrawn="1"/>
        </p:nvSpPr>
        <p:spPr>
          <a:xfrm>
            <a:off x="13945101" y="7004483"/>
            <a:ext cx="673818" cy="43891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" y="7474052"/>
            <a:ext cx="708930" cy="729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3" y="1"/>
            <a:ext cx="720090" cy="72009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-20246988" y="7678102"/>
            <a:ext cx="1936277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iZb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Nivgx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bn-IN" sz="2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900" b="1" baseline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900" b="1" baseline="0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900" b="1" baseline="0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9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মঠবাড়িয়া, পিরোজপুর, </a:t>
            </a:r>
            <a:r>
              <a:rPr lang="bn-IN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01727653290</a:t>
            </a:r>
            <a:r>
              <a:rPr lang="en-US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gharamy1987@gmail.com</a:t>
            </a:r>
            <a:endParaRPr lang="en-US" sz="2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  <p:txStyles>
    <p:titleStyle>
      <a:lvl1pPr algn="ctr" defTabSz="548640" rtl="0" eaLnBrk="1" latinLnBrk="0" hangingPunct="1">
        <a:spcBef>
          <a:spcPct val="0"/>
        </a:spcBef>
        <a:buNone/>
        <a:defRPr sz="5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06-Nov-20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LA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10958170" cy="8138160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175946" y="3686172"/>
            <a:ext cx="2993974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2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3543274" y="3686172"/>
            <a:ext cx="316992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7924826" y="3600448"/>
            <a:ext cx="304800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11338560" y="3600466"/>
            <a:ext cx="3070832" cy="2743200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20" name="Picture 19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" y="-4812"/>
            <a:ext cx="7071360" cy="8229600"/>
          </a:xfrm>
          <a:prstGeom prst="rect">
            <a:avLst/>
          </a:prstGeom>
        </p:spPr>
      </p:pic>
      <p:pic>
        <p:nvPicPr>
          <p:cNvPr id="21" name="Picture 20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4045" y="-4812"/>
            <a:ext cx="755904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8653" y="750057"/>
            <a:ext cx="3726407" cy="1588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444" y="3277433"/>
            <a:ext cx="4660723" cy="38779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5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5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CA" sz="5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3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০১৭২৭৬৫৩২৯০</a:t>
            </a:r>
            <a:endParaRPr lang="en-CA" sz="3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85" y="1161358"/>
            <a:ext cx="1858030" cy="2026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1023" r="24545" b="17566"/>
          <a:stretch/>
        </p:blipFill>
        <p:spPr>
          <a:xfrm rot="16200000">
            <a:off x="9485157" y="1059625"/>
            <a:ext cx="3266605" cy="264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8611" y="4283066"/>
            <a:ext cx="7964905" cy="33886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bn-IN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SutonnyMJ" pitchFamily="2" charset="0"/>
              </a:rPr>
              <a:t>wØZxq</a:t>
            </a:r>
            <a:r>
              <a:rPr lang="en-US" sz="4000" b="1" dirty="0" smtClean="0">
                <a:latin typeface="SutonnyMJ" pitchFamily="2" charset="0"/>
              </a:rPr>
              <a:t>  </a:t>
            </a:r>
            <a:r>
              <a:rPr lang="en-US" sz="4000" b="1" dirty="0" err="1">
                <a:latin typeface="SutonnyMJ" pitchFamily="2" charset="0"/>
              </a:rPr>
              <a:t>Aa¨vq</a:t>
            </a:r>
            <a:endParaRPr lang="en-US" sz="4000" b="1" dirty="0">
              <a:latin typeface="SutonnyMJ" pitchFamily="2" charset="0"/>
            </a:endParaRPr>
          </a:p>
          <a:p>
            <a:pPr algn="ctr"/>
            <a:r>
              <a:rPr lang="en-US" sz="4400" b="1" dirty="0" smtClean="0">
                <a:latin typeface="SutonnyMJ" pitchFamily="2" charset="0"/>
              </a:rPr>
              <a:t>Z…</a:t>
            </a:r>
            <a:r>
              <a:rPr lang="en-US" sz="4400" b="1" dirty="0" err="1" smtClean="0">
                <a:latin typeface="SutonnyMJ" pitchFamily="2" charset="0"/>
              </a:rPr>
              <a:t>Zxq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cwi</a:t>
            </a:r>
            <a:r>
              <a:rPr lang="en-US" sz="4400" b="1" dirty="0">
                <a:latin typeface="SutonnyMJ" pitchFamily="2" charset="0"/>
              </a:rPr>
              <a:t>‡”Q</a:t>
            </a:r>
            <a:r>
              <a:rPr lang="en-US" sz="4400" b="1" dirty="0" smtClean="0">
                <a:latin typeface="SutonnyMJ" pitchFamily="2" charset="0"/>
              </a:rPr>
              <a:t>`,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b="1" dirty="0" smtClean="0">
                <a:latin typeface="SutonnyMJ" pitchFamily="2" charset="0"/>
              </a:rPr>
              <a:t>Y Z¡ </a:t>
            </a:r>
            <a:r>
              <a:rPr lang="en-US" sz="4400" b="1" dirty="0" err="1" smtClean="0">
                <a:latin typeface="SutonnyMJ" pitchFamily="2" charset="0"/>
              </a:rPr>
              <a:t>weavb</a:t>
            </a:r>
            <a:r>
              <a:rPr lang="en-US" sz="4400" b="1" dirty="0" smtClean="0">
                <a:latin typeface="SutonnyMJ" pitchFamily="2" charset="0"/>
              </a:rPr>
              <a:t> I l Z¡ </a:t>
            </a:r>
            <a:r>
              <a:rPr lang="en-US" sz="4400" b="1" dirty="0" err="1" smtClean="0">
                <a:latin typeface="SutonnyMJ" pitchFamily="2" charset="0"/>
              </a:rPr>
              <a:t>weavb</a:t>
            </a:r>
            <a:endParaRPr lang="en-US" sz="4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77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958" y="1227220"/>
            <a:ext cx="13330989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latin typeface="SutonnyMJ" pitchFamily="2" charset="0"/>
              </a:rPr>
              <a:t>wØZxq</a:t>
            </a:r>
            <a:r>
              <a:rPr lang="en-US" sz="16600" b="1" dirty="0" smtClean="0">
                <a:latin typeface="SutonnyMJ" pitchFamily="2" charset="0"/>
              </a:rPr>
              <a:t> </a:t>
            </a:r>
            <a:r>
              <a:rPr lang="en-US" sz="16600" b="1" dirty="0" err="1" smtClean="0">
                <a:latin typeface="SutonnyMJ" pitchFamily="2" charset="0"/>
              </a:rPr>
              <a:t>Aa¨vq</a:t>
            </a:r>
            <a:endParaRPr lang="en-US" sz="16600" b="1" dirty="0" smtClean="0">
              <a:latin typeface="SutonnyMJ" pitchFamily="2" charset="0"/>
            </a:endParaRPr>
          </a:p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SutonnyMJ" pitchFamily="2" charset="0"/>
              </a:rPr>
              <a:t>Z…</a:t>
            </a:r>
            <a:r>
              <a:rPr lang="en-US" sz="11500" b="1" dirty="0" err="1" smtClean="0">
                <a:solidFill>
                  <a:srgbClr val="FF0000"/>
                </a:solidFill>
                <a:latin typeface="SutonnyMJ" pitchFamily="2" charset="0"/>
              </a:rPr>
              <a:t>Zxq</a:t>
            </a:r>
            <a:r>
              <a:rPr lang="en-US" sz="115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latin typeface="SutonnyMJ" pitchFamily="2" charset="0"/>
              </a:rPr>
              <a:t>cwi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</a:rPr>
              <a:t>‡”Q`</a:t>
            </a:r>
            <a:endParaRPr lang="en-US" sz="11500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6600" dirty="0">
                <a:latin typeface="SutonnyMJ" pitchFamily="2" charset="0"/>
              </a:rPr>
              <a:t>¯^</a:t>
            </a:r>
            <a:r>
              <a:rPr lang="en-US" sz="16600" dirty="0" err="1">
                <a:latin typeface="SutonnyMJ" pitchFamily="2" charset="0"/>
              </a:rPr>
              <a:t>fveZB</a:t>
            </a:r>
            <a:r>
              <a:rPr lang="en-US" sz="16600" dirty="0">
                <a:latin typeface="SutonnyMJ" pitchFamily="2" charset="0"/>
              </a:rPr>
              <a:t> </a:t>
            </a:r>
            <a:r>
              <a:rPr lang="en-US" sz="16600" dirty="0" err="1">
                <a:latin typeface="SutonnyMJ" pitchFamily="2" charset="0"/>
              </a:rPr>
              <a:t>g~a©b</a:t>
            </a:r>
            <a:r>
              <a:rPr lang="en-US" sz="16600" dirty="0">
                <a:latin typeface="SutonnyMJ" pitchFamily="2" charset="0"/>
              </a:rPr>
              <a:t>¨ Y</a:t>
            </a:r>
          </a:p>
        </p:txBody>
      </p:sp>
    </p:spTree>
    <p:extLst>
      <p:ext uri="{BB962C8B-B14F-4D97-AF65-F5344CB8AC3E}">
        <p14:creationId xmlns:p14="http://schemas.microsoft.com/office/powerpoint/2010/main" val="30829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453" y="1419726"/>
            <a:ext cx="135716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atin typeface="SutonnyMJ" pitchFamily="2" charset="0"/>
              </a:rPr>
              <a:t>†</a:t>
            </a:r>
            <a:r>
              <a:rPr lang="en-US" sz="5400" dirty="0" err="1">
                <a:latin typeface="SutonnyMJ" pitchFamily="2" charset="0"/>
              </a:rPr>
              <a:t>hLv‡b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</a:rPr>
              <a:t>ÔYÕ †K </a:t>
            </a:r>
            <a:r>
              <a:rPr lang="en-US" sz="5400" dirty="0" err="1" smtClean="0">
                <a:latin typeface="SutonnyMJ" pitchFamily="2" charset="0"/>
              </a:rPr>
              <a:t>e¨env‡ii</a:t>
            </a:r>
            <a:r>
              <a:rPr lang="en-US" sz="5400" dirty="0" smtClean="0">
                <a:latin typeface="SutonnyMJ" pitchFamily="2" charset="0"/>
              </a:rPr>
              <a:t> †</a:t>
            </a:r>
            <a:r>
              <a:rPr lang="en-US" sz="5400" dirty="0" err="1" smtClean="0">
                <a:latin typeface="SutonnyMJ" pitchFamily="2" charset="0"/>
              </a:rPr>
              <a:t>Kv‡bv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wbq‡gi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g‡a</a:t>
            </a:r>
            <a:r>
              <a:rPr lang="en-US" sz="5400" dirty="0" smtClean="0">
                <a:latin typeface="SutonnyMJ" pitchFamily="2" charset="0"/>
              </a:rPr>
              <a:t>¨ †</a:t>
            </a:r>
            <a:r>
              <a:rPr lang="en-US" sz="5400" dirty="0" err="1" smtClean="0">
                <a:latin typeface="SutonnyMJ" pitchFamily="2" charset="0"/>
              </a:rPr>
              <a:t>djv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hvq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bv</a:t>
            </a:r>
            <a:r>
              <a:rPr lang="en-US" sz="5400" dirty="0">
                <a:latin typeface="SutonnyMJ" pitchFamily="2" charset="0"/>
              </a:rPr>
              <a:t>, </a:t>
            </a:r>
            <a:r>
              <a:rPr lang="en-US" sz="5400" dirty="0" smtClean="0">
                <a:latin typeface="SutonnyMJ" pitchFamily="2" charset="0"/>
              </a:rPr>
              <a:t>†</a:t>
            </a:r>
            <a:r>
              <a:rPr lang="en-US" sz="5400" dirty="0" err="1" smtClean="0">
                <a:latin typeface="SutonnyMJ" pitchFamily="2" charset="0"/>
              </a:rPr>
              <a:t>mLv‡b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>
                <a:latin typeface="SutonnyMJ" pitchFamily="2" charset="0"/>
              </a:rPr>
              <a:t>¯^</a:t>
            </a:r>
            <a:r>
              <a:rPr lang="en-US" sz="5400" dirty="0" err="1">
                <a:latin typeface="SutonnyMJ" pitchFamily="2" charset="0"/>
              </a:rPr>
              <a:t>fveZB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g~a©b</a:t>
            </a:r>
            <a:r>
              <a:rPr lang="en-US" sz="5400" dirty="0">
                <a:latin typeface="SutonnyMJ" pitchFamily="2" charset="0"/>
              </a:rPr>
              <a:t>¨ Y </a:t>
            </a:r>
            <a:r>
              <a:rPr lang="en-US" sz="5400" dirty="0" err="1" smtClean="0">
                <a:latin typeface="SutonnyMJ" pitchFamily="2" charset="0"/>
              </a:rPr>
              <a:t>e‡m</a:t>
            </a:r>
            <a:r>
              <a:rPr lang="en-US" sz="5400" dirty="0" smtClean="0">
                <a:latin typeface="SutonnyMJ" pitchFamily="2" charset="0"/>
              </a:rPr>
              <a:t>| </a:t>
            </a:r>
            <a:r>
              <a:rPr lang="en-US" sz="5400" dirty="0">
                <a:latin typeface="SutonnyMJ" pitchFamily="2" charset="0"/>
              </a:rPr>
              <a:t>†m¸‡</a:t>
            </a:r>
            <a:r>
              <a:rPr lang="en-US" sz="5400" dirty="0" err="1">
                <a:latin typeface="SutonnyMJ" pitchFamily="2" charset="0"/>
              </a:rPr>
              <a:t>jv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g‡b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ivLvi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Rb</a:t>
            </a:r>
            <a:r>
              <a:rPr lang="en-US" sz="5400" dirty="0">
                <a:latin typeface="SutonnyMJ" pitchFamily="2" charset="0"/>
              </a:rPr>
              <a:t>¨ G </a:t>
            </a:r>
            <a:r>
              <a:rPr lang="en-US" sz="5400" dirty="0" err="1">
                <a:latin typeface="SutonnyMJ" pitchFamily="2" charset="0"/>
              </a:rPr>
              <a:t>RvZxq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kã</a:t>
            </a:r>
            <a:r>
              <a:rPr lang="en-US" sz="5400" dirty="0">
                <a:latin typeface="SutonnyMJ" pitchFamily="2" charset="0"/>
              </a:rPr>
              <a:t>¸‡</a:t>
            </a:r>
            <a:r>
              <a:rPr lang="en-US" sz="5400" dirty="0" err="1">
                <a:latin typeface="SutonnyMJ" pitchFamily="2" charset="0"/>
              </a:rPr>
              <a:t>jv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gyL</a:t>
            </a:r>
            <a:r>
              <a:rPr lang="en-US" sz="5400" dirty="0">
                <a:latin typeface="SutonnyMJ" pitchFamily="2" charset="0"/>
              </a:rPr>
              <a:t>¯’ </a:t>
            </a:r>
            <a:r>
              <a:rPr lang="en-US" sz="5400" dirty="0" err="1">
                <a:latin typeface="SutonnyMJ" pitchFamily="2" charset="0"/>
              </a:rPr>
              <a:t>K‡i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ev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wj‡L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wj‡L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Af¨vm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K‡i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Avq‡Ë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Avb‡Z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nq</a:t>
            </a:r>
            <a:r>
              <a:rPr lang="en-US" sz="5400" dirty="0" smtClean="0">
                <a:latin typeface="SutonnyMJ" pitchFamily="2" charset="0"/>
              </a:rPr>
              <a:t>|</a:t>
            </a:r>
          </a:p>
          <a:p>
            <a:pPr algn="just"/>
            <a:r>
              <a:rPr lang="en-US" sz="5400" dirty="0" smtClean="0">
                <a:latin typeface="SutonnyMJ" pitchFamily="2" charset="0"/>
              </a:rPr>
              <a:t> </a:t>
            </a:r>
          </a:p>
          <a:p>
            <a:pPr algn="just"/>
            <a:r>
              <a:rPr lang="en-US" sz="5400" dirty="0" smtClean="0">
                <a:latin typeface="SutonnyMJ" pitchFamily="2" charset="0"/>
              </a:rPr>
              <a:t>¯^</a:t>
            </a:r>
            <a:r>
              <a:rPr lang="en-US" sz="5400" dirty="0" err="1">
                <a:latin typeface="SutonnyMJ" pitchFamily="2" charset="0"/>
              </a:rPr>
              <a:t>Ztwm</a:t>
            </a:r>
            <a:r>
              <a:rPr lang="en-US" sz="5400" dirty="0">
                <a:latin typeface="SutonnyMJ" pitchFamily="2" charset="0"/>
              </a:rPr>
              <a:t>× </a:t>
            </a:r>
            <a:r>
              <a:rPr lang="en-US" sz="5400" dirty="0" err="1">
                <a:latin typeface="SutonnyMJ" pitchFamily="2" charset="0"/>
              </a:rPr>
              <a:t>kã</a:t>
            </a:r>
            <a:r>
              <a:rPr lang="en-US" sz="5400" dirty="0">
                <a:latin typeface="SutonnyMJ" pitchFamily="2" charset="0"/>
              </a:rPr>
              <a:t>¸‡</a:t>
            </a:r>
            <a:r>
              <a:rPr lang="en-US" sz="5400" dirty="0" err="1">
                <a:latin typeface="SutonnyMJ" pitchFamily="2" charset="0"/>
              </a:rPr>
              <a:t>jv‡K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mn‡R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g‡b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ivLvi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Rb</a:t>
            </a:r>
            <a:r>
              <a:rPr lang="en-US" sz="5400" dirty="0">
                <a:latin typeface="SutonnyMJ" pitchFamily="2" charset="0"/>
              </a:rPr>
              <a:t>¨ </a:t>
            </a:r>
            <a:r>
              <a:rPr lang="en-US" sz="5400" dirty="0" err="1">
                <a:latin typeface="SutonnyMJ" pitchFamily="2" charset="0"/>
              </a:rPr>
              <a:t>wb‡Pi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QovwU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</a:rPr>
              <a:t>†</a:t>
            </a:r>
            <a:r>
              <a:rPr lang="en-US" sz="5400" dirty="0" err="1">
                <a:latin typeface="SutonnyMJ" pitchFamily="2" charset="0"/>
              </a:rPr>
              <a:t>ek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DcKv‡i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Avm‡e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</a:rPr>
              <a:t>: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274" y="1106905"/>
            <a:ext cx="132106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utonnyMJ" pitchFamily="2" charset="0"/>
              </a:rPr>
              <a:t>PvYK</a:t>
            </a:r>
            <a:r>
              <a:rPr lang="en-US" sz="4800" dirty="0">
                <a:latin typeface="SutonnyMJ" pitchFamily="2" charset="0"/>
              </a:rPr>
              <a:t>¨ </a:t>
            </a:r>
            <a:r>
              <a:rPr lang="en-US" sz="4800" dirty="0" err="1">
                <a:latin typeface="SutonnyMJ" pitchFamily="2" charset="0"/>
              </a:rPr>
              <a:t>gvwYK</a:t>
            </a:r>
            <a:r>
              <a:rPr lang="en-US" sz="4800" dirty="0">
                <a:latin typeface="SutonnyMJ" pitchFamily="2" charset="0"/>
              </a:rPr>
              <a:t>¨ MY		</a:t>
            </a:r>
            <a:r>
              <a:rPr lang="en-US" sz="4800" dirty="0" err="1">
                <a:latin typeface="SutonnyMJ" pitchFamily="2" charset="0"/>
              </a:rPr>
              <a:t>evwYR</a:t>
            </a:r>
            <a:r>
              <a:rPr lang="en-US" sz="4800" dirty="0">
                <a:latin typeface="SutonnyMJ" pitchFamily="2" charset="0"/>
              </a:rPr>
              <a:t>¨ </a:t>
            </a:r>
            <a:r>
              <a:rPr lang="en-US" sz="4800" dirty="0" err="1">
                <a:latin typeface="SutonnyMJ" pitchFamily="2" charset="0"/>
              </a:rPr>
              <a:t>jeY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gY</a:t>
            </a:r>
            <a:endParaRPr lang="en-US" sz="4800" dirty="0">
              <a:latin typeface="SutonnyMJ" pitchFamily="2" charset="0"/>
            </a:endParaRPr>
          </a:p>
          <a:p>
            <a:pPr algn="ctr"/>
            <a:r>
              <a:rPr lang="en-US" sz="4800" dirty="0">
                <a:latin typeface="SutonnyMJ" pitchFamily="2" charset="0"/>
              </a:rPr>
              <a:t>†</a:t>
            </a:r>
            <a:r>
              <a:rPr lang="en-US" sz="4800" dirty="0" err="1">
                <a:latin typeface="SutonnyMJ" pitchFamily="2" charset="0"/>
              </a:rPr>
              <a:t>eYy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exYv</a:t>
            </a:r>
            <a:r>
              <a:rPr lang="en-US" sz="4800" dirty="0">
                <a:latin typeface="SutonnyMJ" pitchFamily="2" charset="0"/>
              </a:rPr>
              <a:t> K¼Y </a:t>
            </a:r>
            <a:r>
              <a:rPr lang="en-US" sz="4800" dirty="0" err="1">
                <a:latin typeface="SutonnyMJ" pitchFamily="2" charset="0"/>
              </a:rPr>
              <a:t>KwYKv</a:t>
            </a:r>
            <a:endParaRPr lang="en-US" sz="4800" dirty="0">
              <a:latin typeface="SutonnyMJ" pitchFamily="2" charset="0"/>
            </a:endParaRPr>
          </a:p>
          <a:p>
            <a:pPr algn="ctr"/>
            <a:r>
              <a:rPr lang="en-US" sz="4800" dirty="0" err="1">
                <a:latin typeface="SutonnyMJ" pitchFamily="2" charset="0"/>
              </a:rPr>
              <a:t>Kj¨vY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 smtClean="0">
                <a:latin typeface="SutonnyMJ" pitchFamily="2" charset="0"/>
              </a:rPr>
              <a:t>kvwYZ</a:t>
            </a:r>
            <a:r>
              <a:rPr lang="en-US" sz="4800" dirty="0" smtClean="0">
                <a:latin typeface="SutonnyMJ" pitchFamily="2" charset="0"/>
              </a:rPr>
              <a:t> (i³) </a:t>
            </a:r>
            <a:r>
              <a:rPr lang="en-US" sz="4800" dirty="0" err="1">
                <a:latin typeface="SutonnyMJ" pitchFamily="2" charset="0"/>
              </a:rPr>
              <a:t>gwY</a:t>
            </a:r>
            <a:r>
              <a:rPr lang="en-US" sz="4800" dirty="0">
                <a:latin typeface="SutonnyMJ" pitchFamily="2" charset="0"/>
              </a:rPr>
              <a:t>	¯’</a:t>
            </a:r>
            <a:r>
              <a:rPr lang="en-US" sz="4800" dirty="0" err="1">
                <a:latin typeface="SutonnyMJ" pitchFamily="2" charset="0"/>
              </a:rPr>
              <a:t>vYy</a:t>
            </a:r>
            <a:r>
              <a:rPr lang="en-US" sz="4800" dirty="0">
                <a:latin typeface="SutonnyMJ" pitchFamily="2" charset="0"/>
              </a:rPr>
              <a:t> ¸Y </a:t>
            </a:r>
            <a:r>
              <a:rPr lang="en-US" sz="4800" dirty="0" err="1">
                <a:latin typeface="SutonnyMJ" pitchFamily="2" charset="0"/>
              </a:rPr>
              <a:t>cyY</a:t>
            </a:r>
            <a:r>
              <a:rPr lang="en-US" sz="4800" dirty="0">
                <a:latin typeface="SutonnyMJ" pitchFamily="2" charset="0"/>
              </a:rPr>
              <a:t>¨ †</a:t>
            </a:r>
            <a:r>
              <a:rPr lang="en-US" sz="4800" dirty="0" err="1">
                <a:latin typeface="SutonnyMJ" pitchFamily="2" charset="0"/>
              </a:rPr>
              <a:t>eYx</a:t>
            </a:r>
            <a:endParaRPr lang="en-US" sz="4800" dirty="0">
              <a:latin typeface="SutonnyMJ" pitchFamily="2" charset="0"/>
            </a:endParaRPr>
          </a:p>
          <a:p>
            <a:pPr algn="ctr"/>
            <a:r>
              <a:rPr lang="en-US" sz="4800" dirty="0">
                <a:latin typeface="SutonnyMJ" pitchFamily="2" charset="0"/>
              </a:rPr>
              <a:t>    </a:t>
            </a:r>
            <a:r>
              <a:rPr lang="en-US" sz="4800" dirty="0" err="1">
                <a:latin typeface="SutonnyMJ" pitchFamily="2" charset="0"/>
              </a:rPr>
              <a:t>dYx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AYy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wecwY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MwYKv</a:t>
            </a:r>
            <a:endParaRPr lang="en-US" sz="4800" dirty="0">
              <a:latin typeface="SutonnyMJ" pitchFamily="2" charset="0"/>
            </a:endParaRPr>
          </a:p>
          <a:p>
            <a:pPr algn="ctr"/>
            <a:r>
              <a:rPr lang="en-US" sz="4800" dirty="0" err="1">
                <a:latin typeface="SutonnyMJ" pitchFamily="2" charset="0"/>
              </a:rPr>
              <a:t>AvcY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jveY</a:t>
            </a:r>
            <a:r>
              <a:rPr lang="en-US" sz="4800" dirty="0">
                <a:latin typeface="SutonnyMJ" pitchFamily="2" charset="0"/>
              </a:rPr>
              <a:t>¨ </a:t>
            </a:r>
            <a:r>
              <a:rPr lang="en-US" sz="4800" dirty="0" err="1">
                <a:latin typeface="SutonnyMJ" pitchFamily="2" charset="0"/>
              </a:rPr>
              <a:t>evYx</a:t>
            </a:r>
            <a:r>
              <a:rPr lang="en-US" sz="4800" dirty="0">
                <a:latin typeface="SutonnyMJ" pitchFamily="2" charset="0"/>
              </a:rPr>
              <a:t>	      </a:t>
            </a:r>
            <a:r>
              <a:rPr lang="en-US" sz="4800" dirty="0" err="1">
                <a:latin typeface="SutonnyMJ" pitchFamily="2" charset="0"/>
              </a:rPr>
              <a:t>wbcyY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fwYZv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cvwY</a:t>
            </a:r>
            <a:endParaRPr lang="en-US" sz="4800" dirty="0">
              <a:latin typeface="SutonnyMJ" pitchFamily="2" charset="0"/>
            </a:endParaRPr>
          </a:p>
          <a:p>
            <a:pPr algn="ctr"/>
            <a:r>
              <a:rPr lang="en-US" sz="4800" dirty="0">
                <a:latin typeface="SutonnyMJ" pitchFamily="2" charset="0"/>
              </a:rPr>
              <a:t>†MŠY †</a:t>
            </a:r>
            <a:r>
              <a:rPr lang="en-US" sz="4800" dirty="0" err="1">
                <a:latin typeface="SutonnyMJ" pitchFamily="2" charset="0"/>
              </a:rPr>
              <a:t>KvY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fvY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kvY</a:t>
            </a:r>
            <a:r>
              <a:rPr lang="en-US" sz="4800" dirty="0">
                <a:latin typeface="SutonnyMJ" pitchFamily="2" charset="0"/>
              </a:rPr>
              <a:t>|</a:t>
            </a:r>
          </a:p>
          <a:p>
            <a:pPr algn="ctr"/>
            <a:r>
              <a:rPr lang="en-US" sz="4800" dirty="0" err="1">
                <a:latin typeface="SutonnyMJ" pitchFamily="2" charset="0"/>
              </a:rPr>
              <a:t>wP°Y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wb°Y</a:t>
            </a:r>
            <a:r>
              <a:rPr lang="en-US" sz="4800" dirty="0">
                <a:latin typeface="SutonnyMJ" pitchFamily="2" charset="0"/>
              </a:rPr>
              <a:t> Z~Y 	      </a:t>
            </a:r>
            <a:r>
              <a:rPr lang="en-US" sz="4800" dirty="0" err="1">
                <a:latin typeface="SutonnyMJ" pitchFamily="2" charset="0"/>
              </a:rPr>
              <a:t>KdwY</a:t>
            </a:r>
            <a:r>
              <a:rPr lang="en-US" sz="4800" dirty="0">
                <a:latin typeface="SutonnyMJ" pitchFamily="2" charset="0"/>
              </a:rPr>
              <a:t> (</a:t>
            </a:r>
            <a:r>
              <a:rPr lang="en-US" sz="4800" dirty="0" err="1">
                <a:latin typeface="SutonnyMJ" pitchFamily="2" charset="0"/>
              </a:rPr>
              <a:t>KbyB</a:t>
            </a:r>
            <a:r>
              <a:rPr lang="en-US" sz="4800" dirty="0">
                <a:latin typeface="SutonnyMJ" pitchFamily="2" charset="0"/>
              </a:rPr>
              <a:t>) </a:t>
            </a:r>
            <a:r>
              <a:rPr lang="en-US" sz="4800" dirty="0" err="1">
                <a:latin typeface="SutonnyMJ" pitchFamily="2" charset="0"/>
              </a:rPr>
              <a:t>ewYK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cY</a:t>
            </a:r>
            <a:endParaRPr lang="en-US" sz="4800" dirty="0">
              <a:latin typeface="SutonnyMJ" pitchFamily="2" charset="0"/>
            </a:endParaRPr>
          </a:p>
          <a:p>
            <a:pPr algn="ctr"/>
            <a:r>
              <a:rPr lang="en-US" sz="4800" dirty="0" err="1">
                <a:latin typeface="SutonnyMJ" pitchFamily="2" charset="0"/>
              </a:rPr>
              <a:t>MYbv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wcYvK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cY</a:t>
            </a:r>
            <a:r>
              <a:rPr lang="en-US" sz="4800" dirty="0">
                <a:latin typeface="SutonnyMJ" pitchFamily="2" charset="0"/>
              </a:rPr>
              <a:t>¨ </a:t>
            </a:r>
            <a:r>
              <a:rPr lang="en-US" sz="4800" dirty="0" err="1">
                <a:latin typeface="SutonnyMJ" pitchFamily="2" charset="0"/>
              </a:rPr>
              <a:t>evY</a:t>
            </a:r>
            <a:endParaRPr lang="en-US" sz="4800" dirty="0">
              <a:latin typeface="SutonnyMJ" pitchFamily="2" charset="0"/>
            </a:endParaRPr>
          </a:p>
          <a:p>
            <a:pPr algn="ctr"/>
            <a:r>
              <a:rPr lang="en-US" sz="4800" b="1" dirty="0">
                <a:latin typeface="SutonnyMJ" pitchFamily="2" charset="0"/>
              </a:rPr>
              <a:t>we: `ª:</a:t>
            </a:r>
            <a:r>
              <a:rPr lang="en-US" sz="4800" dirty="0">
                <a:latin typeface="SutonnyMJ" pitchFamily="2" charset="0"/>
              </a:rPr>
              <a:t> Z~Y </a:t>
            </a:r>
            <a:r>
              <a:rPr lang="en-US" sz="4800" dirty="0" err="1">
                <a:latin typeface="SutonnyMJ" pitchFamily="2" charset="0"/>
              </a:rPr>
              <a:t>k‡ãi</a:t>
            </a:r>
            <a:r>
              <a:rPr lang="en-US" sz="4800" dirty="0">
                <a:latin typeface="SutonnyMJ" pitchFamily="2" charset="0"/>
              </a:rPr>
              <a:t> A_© </a:t>
            </a:r>
            <a:r>
              <a:rPr lang="en-US" sz="4800" dirty="0" err="1">
                <a:latin typeface="SutonnyMJ" pitchFamily="2" charset="0"/>
              </a:rPr>
              <a:t>evY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ivLvi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cvÎ</a:t>
            </a:r>
            <a:r>
              <a:rPr lang="en-US" sz="4800" dirty="0" smtClean="0">
                <a:latin typeface="SutonnyMJ" pitchFamily="2" charset="0"/>
              </a:rPr>
              <a:t>|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7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07" y="494381"/>
            <a:ext cx="6430961" cy="720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31020" y="2622026"/>
            <a:ext cx="7661135" cy="1742015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0600" b="1" dirty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iv</a:t>
            </a:r>
            <a:endParaRPr lang="en-US" sz="10600" b="1" dirty="0">
              <a:ln w="11430">
                <a:solidFill>
                  <a:srgbClr val="F650E2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96709" y="-15682"/>
            <a:ext cx="9436608" cy="822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7261588" y="-15681"/>
            <a:ext cx="7368811" cy="82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806</TotalTime>
  <Words>144</Words>
  <Application>Microsoft Office PowerPoint</Application>
  <PresentationFormat>Custom</PresentationFormat>
  <Paragraphs>33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116</cp:revision>
  <dcterms:created xsi:type="dcterms:W3CDTF">2020-08-14T03:24:31Z</dcterms:created>
  <dcterms:modified xsi:type="dcterms:W3CDTF">2020-11-06T07:11:20Z</dcterms:modified>
</cp:coreProperties>
</file>