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0"/>
  </p:notesMasterIdLst>
  <p:sldIdLst>
    <p:sldId id="366" r:id="rId3"/>
    <p:sldId id="375" r:id="rId4"/>
    <p:sldId id="376" r:id="rId5"/>
    <p:sldId id="374" r:id="rId6"/>
    <p:sldId id="378" r:id="rId7"/>
    <p:sldId id="377" r:id="rId8"/>
    <p:sldId id="368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8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33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theme" Target="../theme/theme1.xml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8611" y="4283066"/>
            <a:ext cx="7964905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</a:rPr>
              <a:t>wØZxq</a:t>
            </a:r>
            <a:r>
              <a:rPr lang="en-US" sz="4000" b="1" dirty="0" smtClean="0">
                <a:latin typeface="SutonnyMJ" pitchFamily="2" charset="0"/>
              </a:rPr>
              <a:t> 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smtClean="0">
                <a:latin typeface="SutonnyMJ" pitchFamily="2" charset="0"/>
              </a:rPr>
              <a:t>Z…</a:t>
            </a:r>
            <a:r>
              <a:rPr lang="en-US" sz="4400" b="1" dirty="0" err="1" smtClean="0">
                <a:latin typeface="SutonnyMJ" pitchFamily="2" charset="0"/>
              </a:rPr>
              <a:t>Zxq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</a:rPr>
              <a:t>Y Z¡ </a:t>
            </a:r>
            <a:r>
              <a:rPr lang="en-US" sz="4400" b="1" dirty="0" err="1" smtClean="0">
                <a:latin typeface="SutonnyMJ" pitchFamily="2" charset="0"/>
              </a:rPr>
              <a:t>weavb</a:t>
            </a:r>
            <a:r>
              <a:rPr lang="en-US" sz="4400" b="1" dirty="0" smtClean="0">
                <a:latin typeface="SutonnyMJ" pitchFamily="2" charset="0"/>
              </a:rPr>
              <a:t> I l Z¡ </a:t>
            </a:r>
            <a:r>
              <a:rPr lang="en-US" sz="4400" b="1" dirty="0" err="1" smtClean="0">
                <a:latin typeface="SutonnyMJ" pitchFamily="2" charset="0"/>
              </a:rPr>
              <a:t>weavb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76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577515"/>
            <a:ext cx="13330989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</a:rPr>
              <a:t>wØZxq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Z…</a:t>
            </a:r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Zxq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6600" dirty="0">
                <a:latin typeface="SutonnyMJ" pitchFamily="2" charset="0"/>
              </a:rPr>
              <a:t>¯^</a:t>
            </a:r>
            <a:r>
              <a:rPr lang="en-US" sz="16600" dirty="0" err="1">
                <a:latin typeface="SutonnyMJ" pitchFamily="2" charset="0"/>
              </a:rPr>
              <a:t>fveZB</a:t>
            </a:r>
            <a:r>
              <a:rPr lang="en-US" sz="16600" dirty="0">
                <a:latin typeface="SutonnyMJ" pitchFamily="2" charset="0"/>
              </a:rPr>
              <a:t> </a:t>
            </a:r>
            <a:r>
              <a:rPr lang="en-US" sz="16600" dirty="0" err="1" smtClean="0">
                <a:latin typeface="SutonnyMJ" pitchFamily="2" charset="0"/>
              </a:rPr>
              <a:t>ÔlÕ</a:t>
            </a:r>
            <a:endParaRPr lang="en-US" sz="1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" y="1299411"/>
            <a:ext cx="13932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SutonnyMJ" pitchFamily="2" charset="0"/>
              </a:rPr>
              <a:t>g‡b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ivLvi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mnR</a:t>
            </a:r>
            <a:r>
              <a:rPr lang="en-US" sz="4800" b="1" dirty="0">
                <a:latin typeface="SutonnyMJ" pitchFamily="2" charset="0"/>
              </a:rPr>
              <a:t>  </a:t>
            </a:r>
            <a:r>
              <a:rPr lang="en-US" sz="4800" b="1" dirty="0" err="1">
                <a:latin typeface="SutonnyMJ" pitchFamily="2" charset="0"/>
              </a:rPr>
              <a:t>Dcvq</a:t>
            </a:r>
            <a:r>
              <a:rPr lang="en-US" sz="4800" b="1" dirty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  <a:p>
            <a:pPr algn="just"/>
            <a:r>
              <a:rPr lang="en-US" sz="4800" b="1" dirty="0" err="1">
                <a:latin typeface="SutonnyMJ" pitchFamily="2" charset="0"/>
              </a:rPr>
              <a:t>Elv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bv‡gi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g‡q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b="1" dirty="0">
                <a:latin typeface="SutonnyMJ" pitchFamily="2" charset="0"/>
              </a:rPr>
              <a:t>Eli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bv‡gi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wQj</a:t>
            </a:r>
            <a:r>
              <a:rPr lang="en-US" sz="4800" dirty="0">
                <a:latin typeface="SutonnyMJ" pitchFamily="2" charset="0"/>
              </a:rPr>
              <a:t>| Eli </a:t>
            </a:r>
            <a:r>
              <a:rPr lang="en-US" sz="4800" dirty="0" err="1">
                <a:latin typeface="SutonnyMJ" pitchFamily="2" charset="0"/>
              </a:rPr>
              <a:t>Elv†K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fv‡jvevmZ</a:t>
            </a:r>
            <a:r>
              <a:rPr lang="en-US" sz="4800" dirty="0">
                <a:latin typeface="SutonnyMJ" pitchFamily="2" charset="0"/>
              </a:rPr>
              <a:t>| Eli </a:t>
            </a:r>
            <a:r>
              <a:rPr lang="en-US" sz="4800" b="1" dirty="0" err="1">
                <a:latin typeface="SutonnyMJ" pitchFamily="2" charset="0"/>
              </a:rPr>
              <a:t>Avlvp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gv‡m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Dlv‡K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Clr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Avfvl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w`j</a:t>
            </a:r>
            <a:r>
              <a:rPr lang="en-US" sz="4800" dirty="0">
                <a:latin typeface="SutonnyMJ" pitchFamily="2" charset="0"/>
              </a:rPr>
              <a:t> †m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cQ</a:t>
            </a:r>
            <a:r>
              <a:rPr lang="en-US" sz="4800" dirty="0">
                <a:latin typeface="SutonnyMJ" pitchFamily="2" charset="0"/>
              </a:rPr>
              <a:t>›`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wKšÍy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Avlvp</a:t>
            </a:r>
            <a:r>
              <a:rPr lang="en-US" sz="4800" dirty="0">
                <a:latin typeface="SutonnyMJ" pitchFamily="2" charset="0"/>
              </a:rPr>
              <a:t> †_‡K </a:t>
            </a:r>
            <a:r>
              <a:rPr lang="en-US" sz="4800" dirty="0" err="1">
                <a:latin typeface="SutonnyMJ" pitchFamily="2" charset="0"/>
              </a:rPr>
              <a:t>AMÖnvqY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Mj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Kvb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mvov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wKš</a:t>
            </a:r>
            <a:r>
              <a:rPr lang="en-US" sz="4800" dirty="0">
                <a:latin typeface="SutonnyMJ" pitchFamily="2" charset="0"/>
              </a:rPr>
              <a:t>‘ </a:t>
            </a:r>
            <a:r>
              <a:rPr lang="en-US" sz="4800" b="1" dirty="0">
                <a:latin typeface="SutonnyMJ" pitchFamily="2" charset="0"/>
              </a:rPr>
              <a:t>†</a:t>
            </a:r>
            <a:r>
              <a:rPr lang="en-US" sz="4800" b="1" dirty="0" err="1">
                <a:latin typeface="SutonnyMJ" pitchFamily="2" charset="0"/>
              </a:rPr>
              <a:t>cŠl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gv‡m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wM‡q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Elv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Awfjvl</a:t>
            </a:r>
            <a:r>
              <a:rPr lang="en-US" sz="4800" b="1" dirty="0">
                <a:latin typeface="SutonnyMJ" pitchFamily="2" charset="0"/>
              </a:rPr>
              <a:t> †</a:t>
            </a:r>
            <a:r>
              <a:rPr lang="en-US" sz="4800" b="1" dirty="0" err="1">
                <a:latin typeface="SutonnyMJ" pitchFamily="2" charset="0"/>
              </a:rPr>
              <a:t>cvlY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ZvB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GKw`b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mwilv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ÿ‡Z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Nyo‡Z</a:t>
            </a:r>
            <a:r>
              <a:rPr lang="en-US" sz="4800" dirty="0">
                <a:latin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</a:rPr>
              <a:t>Mj</a:t>
            </a:r>
            <a:r>
              <a:rPr lang="en-US" sz="4800" dirty="0">
                <a:latin typeface="SutonnyMJ" pitchFamily="2" charset="0"/>
              </a:rPr>
              <a:t> GB `„k¨ </a:t>
            </a:r>
            <a:r>
              <a:rPr lang="en-US" sz="4800" dirty="0" err="1">
                <a:latin typeface="SutonnyMJ" pitchFamily="2" charset="0"/>
              </a:rPr>
              <a:t>Elvi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>
                <a:latin typeface="SutonnyMJ" pitchFamily="2" charset="0"/>
              </a:rPr>
              <a:t>†</a:t>
            </a:r>
            <a:r>
              <a:rPr lang="en-US" sz="4800" b="1" dirty="0" err="1">
                <a:latin typeface="SutonnyMJ" pitchFamily="2" charset="0"/>
              </a:rPr>
              <a:t>lvok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eQ‡ii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fvB</a:t>
            </a:r>
            <a:r>
              <a:rPr lang="en-US" sz="4800" dirty="0">
                <a:latin typeface="SutonnyMJ" pitchFamily="2" charset="0"/>
              </a:rPr>
              <a:t> †`‡L †</a:t>
            </a:r>
            <a:r>
              <a:rPr lang="en-US" sz="4800" dirty="0" err="1">
                <a:latin typeface="SutonnyMJ" pitchFamily="2" charset="0"/>
              </a:rPr>
              <a:t>djj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AZci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Elv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Zv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fvlv-fvl</a:t>
            </a:r>
            <a:r>
              <a:rPr lang="en-US" sz="4800" b="1" dirty="0">
                <a:latin typeface="SutonnyMJ" pitchFamily="2" charset="0"/>
              </a:rPr>
              <a:t>¨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cwieZ©b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fvlY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w`j</a:t>
            </a:r>
            <a:r>
              <a:rPr lang="en-US" sz="4800" dirty="0">
                <a:latin typeface="SutonnyMJ" pitchFamily="2" charset="0"/>
              </a:rPr>
              <a:t> GB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Avgv‡K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Rvo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Avm‡Q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463" y="690317"/>
            <a:ext cx="132106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latin typeface="SutonnyMJ" pitchFamily="2" charset="0"/>
              </a:rPr>
              <a:t>ZLb‡Zv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Elvi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cvlvY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cvlÐi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lÐv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iƒc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aviY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Eli‡K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wcUv‡Z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jvMj</a:t>
            </a:r>
            <a:r>
              <a:rPr lang="en-US" sz="5400" dirty="0">
                <a:latin typeface="SutonnyMJ" pitchFamily="2" charset="0"/>
              </a:rPr>
              <a:t>| G‡Z </a:t>
            </a:r>
            <a:r>
              <a:rPr lang="en-US" sz="5400" dirty="0" err="1">
                <a:latin typeface="SutonnyMJ" pitchFamily="2" charset="0"/>
              </a:rPr>
              <a:t>El‡ii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>
                <a:latin typeface="SutonnyMJ" pitchFamily="2" charset="0"/>
              </a:rPr>
              <a:t>†</a:t>
            </a:r>
            <a:r>
              <a:rPr lang="en-US" sz="5400" b="1" dirty="0" err="1">
                <a:latin typeface="SutonnyMJ" pitchFamily="2" charset="0"/>
              </a:rPr>
              <a:t>ZvlY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f~lY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Ly‡j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Mj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Zvic‡iI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g‡bi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>
                <a:latin typeface="SutonnyMJ" pitchFamily="2" charset="0"/>
              </a:rPr>
              <a:t>†</a:t>
            </a:r>
            <a:r>
              <a:rPr lang="en-US" sz="5400" b="1" dirty="0" err="1">
                <a:latin typeface="SutonnyMJ" pitchFamily="2" charset="0"/>
              </a:rPr>
              <a:t>Øl</a:t>
            </a:r>
            <a:r>
              <a:rPr lang="en-US" sz="5400" b="1" dirty="0">
                <a:latin typeface="SutonnyMJ" pitchFamily="2" charset="0"/>
              </a:rPr>
              <a:t> †</a:t>
            </a:r>
            <a:r>
              <a:rPr lang="en-US" sz="5400" b="1" dirty="0" err="1">
                <a:latin typeface="SutonnyMJ" pitchFamily="2" charset="0"/>
              </a:rPr>
              <a:t>ivl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wgUj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ZvB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Av‡iv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cÖnvi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El‡ii</a:t>
            </a:r>
            <a:r>
              <a:rPr lang="en-US" sz="5400" dirty="0">
                <a:latin typeface="SutonnyMJ" pitchFamily="2" charset="0"/>
              </a:rPr>
              <a:t> †`‡</a:t>
            </a:r>
            <a:r>
              <a:rPr lang="en-US" sz="5400" dirty="0" err="1">
                <a:latin typeface="SutonnyMJ" pitchFamily="2" charset="0"/>
              </a:rPr>
              <a:t>ni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>
                <a:latin typeface="SutonnyMJ" pitchFamily="2" charset="0"/>
              </a:rPr>
              <a:t>†</a:t>
            </a:r>
            <a:r>
              <a:rPr lang="en-US" sz="5400" b="1" dirty="0" err="1">
                <a:latin typeface="SutonnyMJ" pitchFamily="2" charset="0"/>
              </a:rPr>
              <a:t>Kvl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Ly‡j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w`j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hLb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El‡ii</a:t>
            </a:r>
            <a:r>
              <a:rPr lang="en-US" sz="5400" dirty="0">
                <a:latin typeface="SutonnyMJ" pitchFamily="2" charset="0"/>
              </a:rPr>
              <a:t> Lye </a:t>
            </a:r>
            <a:r>
              <a:rPr lang="en-US" sz="5400" dirty="0" err="1">
                <a:latin typeface="SutonnyMJ" pitchFamily="2" charset="0"/>
              </a:rPr>
              <a:t>Lvivc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Ae</a:t>
            </a:r>
            <a:r>
              <a:rPr lang="en-US" sz="5400" dirty="0">
                <a:latin typeface="SutonnyMJ" pitchFamily="2" charset="0"/>
              </a:rPr>
              <a:t>¯’v </a:t>
            </a:r>
            <a:r>
              <a:rPr lang="en-US" sz="5400" dirty="0" err="1">
                <a:latin typeface="SutonnyMJ" pitchFamily="2" charset="0"/>
              </a:rPr>
              <a:t>ZLb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Jla</a:t>
            </a:r>
            <a:r>
              <a:rPr lang="en-US" sz="5400" b="1" dirty="0">
                <a:latin typeface="SutonnyMJ" pitchFamily="2" charset="0"/>
              </a:rPr>
              <a:t>/</a:t>
            </a:r>
            <a:r>
              <a:rPr lang="en-US" sz="5400" b="1" dirty="0" err="1">
                <a:latin typeface="SutonnyMJ" pitchFamily="2" charset="0"/>
              </a:rPr>
              <a:t>Jlwa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w`‡q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evuwP‡q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Zzjj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Zv‡K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R‡j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h‡Z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>
                <a:latin typeface="SutonnyMJ" pitchFamily="2" charset="0"/>
              </a:rPr>
              <a:t>| GB </a:t>
            </a:r>
            <a:r>
              <a:rPr lang="en-US" sz="5400" dirty="0" err="1">
                <a:latin typeface="SutonnyMJ" pitchFamily="2" charset="0"/>
              </a:rPr>
              <a:t>M‡í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Ljvg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GKwU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g‡q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GwKwU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Q‡j‡K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wKfv‡e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d‡j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hvq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ZvB</a:t>
            </a:r>
            <a:r>
              <a:rPr lang="en-US" sz="5400" dirty="0">
                <a:latin typeface="SutonnyMJ" pitchFamily="2" charset="0"/>
              </a:rPr>
              <a:t> GB </a:t>
            </a:r>
            <a:r>
              <a:rPr lang="en-US" sz="5400" dirty="0" err="1">
                <a:latin typeface="SutonnyMJ" pitchFamily="2" charset="0"/>
              </a:rPr>
              <a:t>M‡íi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cyiæl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loP</a:t>
            </a:r>
            <a:r>
              <a:rPr lang="en-US" sz="5400" b="1" dirty="0">
                <a:latin typeface="SutonnyMJ" pitchFamily="2" charset="0"/>
              </a:rPr>
              <a:t>‡µi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weiæ</a:t>
            </a:r>
            <a:r>
              <a:rPr lang="en-US" sz="5400" dirty="0">
                <a:latin typeface="SutonnyMJ" pitchFamily="2" charset="0"/>
              </a:rPr>
              <a:t>‡× †</a:t>
            </a:r>
            <a:r>
              <a:rPr lang="en-US" sz="5400" dirty="0" err="1">
                <a:latin typeface="SutonnyMJ" pitchFamily="2" charset="0"/>
              </a:rPr>
              <a:t>g‡q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gvbyl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lohš</a:t>
            </a:r>
            <a:r>
              <a:rPr lang="en-US" sz="5400" b="1" dirty="0" smtClean="0">
                <a:latin typeface="SutonnyMJ" pitchFamily="2" charset="0"/>
              </a:rPr>
              <a:t>¿|</a:t>
            </a:r>
            <a:endParaRPr lang="en-US" sz="60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643" y="758008"/>
            <a:ext cx="1340317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smtClean="0">
                <a:latin typeface="SutonnyMJ" pitchFamily="2" charset="0"/>
              </a:rPr>
              <a:t>we</a:t>
            </a:r>
            <a:r>
              <a:rPr lang="en-US" sz="6600" b="1" dirty="0">
                <a:latin typeface="SutonnyMJ" pitchFamily="2" charset="0"/>
              </a:rPr>
              <a:t>: `ª: †</a:t>
            </a:r>
            <a:r>
              <a:rPr lang="en-US" sz="6600" b="1" dirty="0" err="1">
                <a:latin typeface="SutonnyMJ" pitchFamily="2" charset="0"/>
              </a:rPr>
              <a:t>gvUv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wPwýZ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 ¸‡</a:t>
            </a:r>
            <a:r>
              <a:rPr lang="en-US" sz="6600" dirty="0" err="1">
                <a:latin typeface="SutonnyMJ" pitchFamily="2" charset="0"/>
              </a:rPr>
              <a:t>jv‡Z</a:t>
            </a:r>
            <a:r>
              <a:rPr lang="en-US" sz="6600" dirty="0">
                <a:latin typeface="SutonnyMJ" pitchFamily="2" charset="0"/>
              </a:rPr>
              <a:t> ¯^</a:t>
            </a:r>
            <a:r>
              <a:rPr lang="en-US" sz="6600" dirty="0" err="1">
                <a:latin typeface="SutonnyMJ" pitchFamily="2" charset="0"/>
              </a:rPr>
              <a:t>fveZB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ÔlÕ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nq</a:t>
            </a:r>
            <a:r>
              <a:rPr lang="en-US" sz="7200" dirty="0">
                <a:latin typeface="SutonnyMJ" pitchFamily="2" charset="0"/>
              </a:rPr>
              <a:t>|</a:t>
            </a:r>
            <a:endParaRPr lang="en-US" sz="7200" dirty="0">
              <a:latin typeface="SutonnyMJ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600" dirty="0" err="1" smtClean="0">
                <a:latin typeface="SutonnyMJ" pitchFamily="2" charset="0"/>
              </a:rPr>
              <a:t>Avlvp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Elv</a:t>
            </a:r>
            <a:r>
              <a:rPr lang="en-US" sz="6600" dirty="0">
                <a:latin typeface="SutonnyMJ" pitchFamily="2" charset="0"/>
              </a:rPr>
              <a:t>, Eli, </a:t>
            </a:r>
            <a:r>
              <a:rPr lang="en-US" sz="6600" dirty="0" err="1">
                <a:latin typeface="SutonnyMJ" pitchFamily="2" charset="0"/>
              </a:rPr>
              <a:t>Avfvl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Awfjvl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Clr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Kvl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cvlÐ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cvlvY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cvlY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fvlv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fvl</a:t>
            </a:r>
            <a:r>
              <a:rPr lang="en-US" sz="6600" dirty="0">
                <a:latin typeface="SutonnyMJ" pitchFamily="2" charset="0"/>
              </a:rPr>
              <a:t>¨, </a:t>
            </a:r>
            <a:r>
              <a:rPr lang="en-US" sz="6600" dirty="0" err="1">
                <a:latin typeface="SutonnyMJ" pitchFamily="2" charset="0"/>
              </a:rPr>
              <a:t>fvlY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lÐ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gvbyl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mwilv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Jla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Jlwa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lvok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ZvlY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cŠl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ivl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Kjyl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Øl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f‚lY</a:t>
            </a:r>
            <a:r>
              <a:rPr lang="en-US" sz="6600" dirty="0">
                <a:latin typeface="SutonnyMJ" pitchFamily="2" charset="0"/>
              </a:rPr>
              <a:t>, †</a:t>
            </a:r>
            <a:r>
              <a:rPr lang="en-US" sz="6600" dirty="0" err="1">
                <a:latin typeface="SutonnyMJ" pitchFamily="2" charset="0"/>
              </a:rPr>
              <a:t>kvlY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dirty="0" err="1">
                <a:latin typeface="SutonnyMJ" pitchFamily="2" charset="0"/>
              </a:rPr>
              <a:t>lohš</a:t>
            </a:r>
            <a:r>
              <a:rPr lang="en-US" sz="6600" dirty="0">
                <a:latin typeface="SutonnyMJ" pitchFamily="2" charset="0"/>
              </a:rPr>
              <a:t>¿, </a:t>
            </a:r>
            <a:r>
              <a:rPr lang="en-US" sz="6600" dirty="0" err="1">
                <a:latin typeface="SutonnyMJ" pitchFamily="2" charset="0"/>
              </a:rPr>
              <a:t>lUP</a:t>
            </a:r>
            <a:r>
              <a:rPr lang="en-US" sz="6600" dirty="0">
                <a:latin typeface="SutonnyMJ" pitchFamily="2" charset="0"/>
              </a:rPr>
              <a:t>µ </a:t>
            </a:r>
            <a:r>
              <a:rPr lang="en-US" sz="6600" dirty="0" err="1">
                <a:latin typeface="SutonnyMJ" pitchFamily="2" charset="0"/>
              </a:rPr>
              <a:t>BZ¨vw</a:t>
            </a:r>
            <a:r>
              <a:rPr lang="en-US" sz="6600" dirty="0">
                <a:latin typeface="SutonnyMJ" pitchFamily="2" charset="0"/>
              </a:rPr>
              <a:t>`|</a:t>
            </a:r>
          </a:p>
        </p:txBody>
      </p:sp>
    </p:spTree>
    <p:extLst>
      <p:ext uri="{BB962C8B-B14F-4D97-AF65-F5344CB8AC3E}">
        <p14:creationId xmlns:p14="http://schemas.microsoft.com/office/powerpoint/2010/main" val="13171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789</TotalTime>
  <Words>354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111</cp:revision>
  <dcterms:created xsi:type="dcterms:W3CDTF">2020-08-14T03:24:31Z</dcterms:created>
  <dcterms:modified xsi:type="dcterms:W3CDTF">2020-11-05T16:25:27Z</dcterms:modified>
</cp:coreProperties>
</file>