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</p:sldMasterIdLst>
  <p:notesMasterIdLst>
    <p:notesMasterId r:id="rId9"/>
  </p:notesMasterIdLst>
  <p:sldIdLst>
    <p:sldId id="366" r:id="rId3"/>
    <p:sldId id="361" r:id="rId4"/>
    <p:sldId id="373" r:id="rId5"/>
    <p:sldId id="376" r:id="rId6"/>
    <p:sldId id="379" r:id="rId7"/>
    <p:sldId id="368" r:id="rId8"/>
  </p:sldIdLst>
  <p:sldSz cx="14630400" cy="8229600"/>
  <p:notesSz cx="6858000" cy="9144000"/>
  <p:defaultTextStyle>
    <a:defPPr>
      <a:defRPr lang="en-US"/>
    </a:defPPr>
    <a:lvl1pPr marL="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0" d="100"/>
          <a:sy n="40" d="100"/>
        </p:scale>
        <p:origin x="-1488" y="-462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BDB3A-5CF5-45AE-A8A8-FE29BBD66155}" type="datetimeFigureOut">
              <a:rPr lang="en-US" smtClean="0"/>
              <a:t>05-Nov-20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467A7C-79D1-492B-A031-1D51F7342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57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শিক্ষার্থীদের 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ধন্যবাদ জানিয়ে শ্রেণিকক্ষ ত্যাগ করবেন।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C7573-096B-465E-889F-82EE6D513103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387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6779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86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506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346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772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740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321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268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682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745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804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0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10" Type="http://schemas.openxmlformats.org/officeDocument/2006/relationships/image" Target="../media/image10.jpg"/><Relationship Id="rId4" Type="http://schemas.openxmlformats.org/officeDocument/2006/relationships/image" Target="../media/image4.jfif"/><Relationship Id="rId9" Type="http://schemas.openxmlformats.org/officeDocument/2006/relationships/image" Target="../media/image9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6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hlinkClick r:id="" action="ppaction://hlinkshowjump?jump=endshow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6975" y="0"/>
            <a:ext cx="729614" cy="7315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330" y="48579"/>
            <a:ext cx="913805" cy="6229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7442" y="68551"/>
            <a:ext cx="902206" cy="58299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083" y="9010"/>
            <a:ext cx="880111" cy="56007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314" y="1"/>
            <a:ext cx="982980" cy="56007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793" y="11912"/>
            <a:ext cx="934400" cy="572508"/>
          </a:xfrm>
          <a:prstGeom prst="rect">
            <a:avLst/>
          </a:prstGeom>
        </p:spPr>
      </p:pic>
      <p:sp>
        <p:nvSpPr>
          <p:cNvPr id="21" name="Right Arrow 20">
            <a:hlinkClick r:id="" action="ppaction://hlinkshowjump?jump=nextslide"/>
          </p:cNvPr>
          <p:cNvSpPr/>
          <p:nvPr userDrawn="1"/>
        </p:nvSpPr>
        <p:spPr>
          <a:xfrm>
            <a:off x="-24064" y="6949767"/>
            <a:ext cx="690047" cy="49362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22" name="Left Arrow 21">
            <a:hlinkClick r:id="" action="ppaction://hlinkshowjump?jump=previousslide"/>
          </p:cNvPr>
          <p:cNvSpPr/>
          <p:nvPr userDrawn="1"/>
        </p:nvSpPr>
        <p:spPr>
          <a:xfrm>
            <a:off x="13945101" y="7004483"/>
            <a:ext cx="673818" cy="438912"/>
          </a:xfrm>
          <a:prstGeom prst="lef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84" y="7474052"/>
            <a:ext cx="708930" cy="7296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043" y="1"/>
            <a:ext cx="720090" cy="720090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-20246988" y="7678102"/>
            <a:ext cx="19362772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2900" b="1" dirty="0" err="1" smtClean="0">
                <a:solidFill>
                  <a:srgbClr val="002060"/>
                </a:solidFill>
                <a:latin typeface="SutonnyMJ" pitchFamily="2" charset="0"/>
                <a:cs typeface="NikoshBAN" panose="02000000000000000000" pitchFamily="2" charset="0"/>
              </a:rPr>
              <a:t>iZb</a:t>
            </a:r>
            <a:r>
              <a:rPr lang="en-US" sz="2900" b="1" baseline="0" dirty="0" smtClean="0">
                <a:solidFill>
                  <a:srgbClr val="00206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900" b="1" baseline="0" dirty="0" err="1" smtClean="0">
                <a:solidFill>
                  <a:srgbClr val="002060"/>
                </a:solidFill>
                <a:latin typeface="SutonnyMJ" pitchFamily="2" charset="0"/>
                <a:cs typeface="NikoshBAN" panose="02000000000000000000" pitchFamily="2" charset="0"/>
              </a:rPr>
              <a:t>Nivgx</a:t>
            </a:r>
            <a:r>
              <a:rPr lang="en-US" sz="2900" b="1" baseline="0" dirty="0" smtClean="0">
                <a:solidFill>
                  <a:srgbClr val="002060"/>
                </a:solidFill>
                <a:latin typeface="SutonnyMJ" pitchFamily="2" charset="0"/>
                <a:cs typeface="NikoshBAN" panose="02000000000000000000" pitchFamily="2" charset="0"/>
              </a:rPr>
              <a:t>, </a:t>
            </a:r>
            <a:r>
              <a:rPr lang="bn-IN" sz="29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  <a:r>
              <a:rPr lang="bn-IN" sz="2900" b="1" baseline="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900" b="1" baseline="0" dirty="0" err="1" smtClean="0">
                <a:solidFill>
                  <a:srgbClr val="00B0F0"/>
                </a:solidFill>
                <a:latin typeface="SutonnyMJ" pitchFamily="2" charset="0"/>
                <a:cs typeface="NikoshBAN" panose="02000000000000000000" pitchFamily="2" charset="0"/>
              </a:rPr>
              <a:t>evsjv</a:t>
            </a:r>
            <a:r>
              <a:rPr lang="en-US" sz="2900" b="1" baseline="0" dirty="0" smtClean="0">
                <a:solidFill>
                  <a:srgbClr val="00B0F0"/>
                </a:solidFill>
                <a:latin typeface="SutonnyMJ" pitchFamily="2" charset="0"/>
                <a:cs typeface="NikoshBAN" panose="02000000000000000000" pitchFamily="2" charset="0"/>
              </a:rPr>
              <a:t>), </a:t>
            </a:r>
            <a:r>
              <a:rPr lang="en-US" sz="2900" b="1" baseline="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সাপলেজা</a:t>
            </a:r>
            <a:r>
              <a:rPr lang="en-US" sz="2900" b="1" baseline="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b="1" baseline="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2900" b="1" baseline="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b="1" baseline="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</a:t>
            </a:r>
            <a:r>
              <a:rPr lang="en-US" sz="2900" b="1" baseline="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b="1" baseline="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2900" b="1" baseline="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2900" b="1" baseline="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মঠবাড়িয়া, পিরোজপুর, </a:t>
            </a:r>
            <a:r>
              <a:rPr lang="bn-IN" sz="2900" b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নং- </a:t>
            </a:r>
            <a:r>
              <a:rPr lang="en-US" sz="2900" b="1" baseline="0" dirty="0" smtClean="0">
                <a:solidFill>
                  <a:srgbClr val="002060"/>
                </a:solidFill>
                <a:latin typeface="SutonnyMJ" pitchFamily="2" charset="0"/>
                <a:cs typeface="NikoshBAN" panose="02000000000000000000" pitchFamily="2" charset="0"/>
              </a:rPr>
              <a:t>01727653290</a:t>
            </a:r>
            <a:r>
              <a:rPr lang="en-US" sz="2900" b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b="1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Email- gharamy1987@gmail.com</a:t>
            </a:r>
            <a:endParaRPr lang="en-US" sz="29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855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  <p:txStyles>
    <p:titleStyle>
      <a:lvl1pPr algn="ctr" defTabSz="548640" rtl="0" eaLnBrk="1" latinLnBrk="0" hangingPunct="1">
        <a:spcBef>
          <a:spcPct val="0"/>
        </a:spcBef>
        <a:buNone/>
        <a:defRPr sz="53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29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891540" indent="-34290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440180" indent="-34290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2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851660" indent="-20574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9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400300" indent="-20574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7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301752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7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356616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7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411480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7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466344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7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548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548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548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548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548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548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548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548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6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06220"/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06220"/>
              <a:t>05-Nov-20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0622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06220"/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0622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784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iming>
    <p:tnLst>
      <p:par>
        <p:cTn id="1" dur="indefinite" restart="never" nodeType="tmRoot"/>
      </p:par>
    </p:tnLst>
  </p:timing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HAPLAZ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91440"/>
            <a:ext cx="10958170" cy="8138160"/>
          </a:xfrm>
          <a:prstGeom prst="rect">
            <a:avLst/>
          </a:prstGeom>
        </p:spPr>
      </p:pic>
      <p:sp>
        <p:nvSpPr>
          <p:cNvPr id="16" name="6-Point Star 15"/>
          <p:cNvSpPr/>
          <p:nvPr/>
        </p:nvSpPr>
        <p:spPr>
          <a:xfrm>
            <a:off x="175946" y="3686172"/>
            <a:ext cx="2993974" cy="2658199"/>
          </a:xfrm>
          <a:prstGeom prst="star6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30615" tIns="65308" rIns="130615" bIns="65308"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1306155"/>
            <a:r>
              <a:rPr lang="en-US" sz="126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endParaRPr lang="en-US" sz="12600" b="1" dirty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6-Point Star 16"/>
          <p:cNvSpPr/>
          <p:nvPr/>
        </p:nvSpPr>
        <p:spPr>
          <a:xfrm>
            <a:off x="3543274" y="3686172"/>
            <a:ext cx="3169920" cy="2658199"/>
          </a:xfrm>
          <a:prstGeom prst="star6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30615" tIns="65308" rIns="130615" bIns="65308"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1306155"/>
            <a:r>
              <a:rPr lang="en-US" sz="126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</a:p>
        </p:txBody>
      </p:sp>
      <p:sp>
        <p:nvSpPr>
          <p:cNvPr id="18" name="6-Point Star 17"/>
          <p:cNvSpPr/>
          <p:nvPr/>
        </p:nvSpPr>
        <p:spPr>
          <a:xfrm>
            <a:off x="7924826" y="3600448"/>
            <a:ext cx="3048000" cy="2658199"/>
          </a:xfrm>
          <a:prstGeom prst="star6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30615" tIns="65308" rIns="130615" bIns="65308"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1306155"/>
            <a:r>
              <a:rPr lang="en-US" sz="126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</a:p>
        </p:txBody>
      </p:sp>
      <p:sp>
        <p:nvSpPr>
          <p:cNvPr id="19" name="6-Point Star 18"/>
          <p:cNvSpPr/>
          <p:nvPr/>
        </p:nvSpPr>
        <p:spPr>
          <a:xfrm>
            <a:off x="11338560" y="3600466"/>
            <a:ext cx="3070832" cy="2743200"/>
          </a:xfrm>
          <a:prstGeom prst="star6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30615" tIns="65308" rIns="130615" bIns="65308"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1306155"/>
            <a:r>
              <a:rPr lang="en-US" sz="126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</p:txBody>
      </p:sp>
      <p:pic>
        <p:nvPicPr>
          <p:cNvPr id="20" name="Picture 19" descr="Mar_2014_desh139513143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315" y="-4812"/>
            <a:ext cx="7071360" cy="8229600"/>
          </a:xfrm>
          <a:prstGeom prst="rect">
            <a:avLst/>
          </a:prstGeom>
        </p:spPr>
      </p:pic>
      <p:pic>
        <p:nvPicPr>
          <p:cNvPr id="21" name="Picture 20" descr="Mar_2014_desh139513143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064045" y="-4812"/>
            <a:ext cx="755904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28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1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28653" y="750057"/>
            <a:ext cx="3726407" cy="158812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109728" tIns="54864" rIns="109728" bIns="54864" rtlCol="0">
            <a:spAutoFit/>
          </a:bodyPr>
          <a:lstStyle/>
          <a:p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6444" y="3277433"/>
            <a:ext cx="4660723" cy="387798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109728" tIns="54864" rIns="109728" bIns="54864" rtlCol="0">
            <a:spAutoFit/>
          </a:bodyPr>
          <a:lstStyle/>
          <a:p>
            <a:pPr algn="ctr"/>
            <a:r>
              <a:rPr lang="bn-BD" sz="53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bn-IN" sz="53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3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রতন</a:t>
            </a:r>
            <a:r>
              <a:rPr lang="en-US" sz="53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3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ঘরামী</a:t>
            </a:r>
            <a:endParaRPr lang="en-CA" sz="53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সহকারী শিক্ষক (</a:t>
            </a:r>
            <a:r>
              <a:rPr lang="en-US" sz="3800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bn-BD" sz="3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3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সাপলেজা</a:t>
            </a:r>
            <a:r>
              <a:rPr lang="en-US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মডেল</a:t>
            </a:r>
            <a:r>
              <a:rPr lang="en-US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হাই</a:t>
            </a:r>
            <a:r>
              <a:rPr lang="en-US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স্কুল</a:t>
            </a:r>
            <a:r>
              <a:rPr lang="bn-BD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মঠবাড়িয়া</a:t>
            </a:r>
            <a:r>
              <a:rPr lang="en-US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পিরোজপুর</a:t>
            </a:r>
            <a:r>
              <a:rPr lang="bn-BD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০১৭২৭৬৫৩২৯০</a:t>
            </a:r>
            <a:endParaRPr lang="en-CA" sz="34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985" y="1161358"/>
            <a:ext cx="1858030" cy="20263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5" t="11023" r="24545" b="17566"/>
          <a:stretch/>
        </p:blipFill>
        <p:spPr>
          <a:xfrm rot="16200000">
            <a:off x="9485157" y="1059625"/>
            <a:ext cx="3266605" cy="26474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72989" y="4283066"/>
            <a:ext cx="7820527" cy="33886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109728" tIns="54864" rIns="109728" bIns="54864" rtlCol="0">
            <a:spAutoFit/>
          </a:bodyPr>
          <a:lstStyle/>
          <a:p>
            <a:pPr algn="ctr"/>
            <a:r>
              <a:rPr lang="bn-IN" sz="53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sz="53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পরিচিতি</a:t>
            </a:r>
            <a:endParaRPr lang="bn-IN" sz="53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en-US" sz="3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3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bn-BD" sz="3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3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3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endParaRPr lang="en-US" sz="38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 smtClean="0">
                <a:latin typeface="SutonnyMJ" pitchFamily="2" charset="0"/>
              </a:rPr>
              <a:t>wØZxq</a:t>
            </a:r>
            <a:r>
              <a:rPr lang="en-US" sz="4000" b="1" dirty="0" smtClean="0">
                <a:latin typeface="SutonnyMJ" pitchFamily="2" charset="0"/>
              </a:rPr>
              <a:t> </a:t>
            </a:r>
            <a:r>
              <a:rPr lang="en-US" sz="4000" b="1" dirty="0" err="1">
                <a:latin typeface="SutonnyMJ" pitchFamily="2" charset="0"/>
              </a:rPr>
              <a:t>Aa¨vq</a:t>
            </a:r>
            <a:endParaRPr lang="en-US" sz="4000" b="1" dirty="0">
              <a:latin typeface="SutonnyMJ" pitchFamily="2" charset="0"/>
            </a:endParaRPr>
          </a:p>
          <a:p>
            <a:pPr algn="ctr"/>
            <a:r>
              <a:rPr lang="en-US" sz="4400" b="1" dirty="0" err="1" smtClean="0">
                <a:latin typeface="SutonnyMJ" pitchFamily="2" charset="0"/>
              </a:rPr>
              <a:t>PZz</a:t>
            </a:r>
            <a:r>
              <a:rPr lang="en-US" sz="4400" b="1" dirty="0" smtClean="0">
                <a:latin typeface="SutonnyMJ" pitchFamily="2" charset="0"/>
              </a:rPr>
              <a:t>_© </a:t>
            </a:r>
            <a:r>
              <a:rPr lang="en-US" sz="4400" b="1" dirty="0" err="1">
                <a:latin typeface="SutonnyMJ" pitchFamily="2" charset="0"/>
              </a:rPr>
              <a:t>cwi</a:t>
            </a:r>
            <a:r>
              <a:rPr lang="en-US" sz="4400" b="1" dirty="0">
                <a:latin typeface="SutonnyMJ" pitchFamily="2" charset="0"/>
              </a:rPr>
              <a:t>‡”Q</a:t>
            </a:r>
            <a:r>
              <a:rPr lang="en-US" sz="4400" b="1" dirty="0" smtClean="0">
                <a:latin typeface="SutonnyMJ" pitchFamily="2" charset="0"/>
              </a:rPr>
              <a:t>`,</a:t>
            </a:r>
            <a:r>
              <a:rPr lang="en-US" sz="4400" dirty="0" smtClean="0">
                <a:latin typeface="SutonnyMJ" pitchFamily="2" charset="0"/>
              </a:rPr>
              <a:t> </a:t>
            </a:r>
            <a:r>
              <a:rPr lang="en-US" sz="4400" b="1" dirty="0" err="1">
                <a:latin typeface="SutonnyMJ" pitchFamily="2" charset="0"/>
              </a:rPr>
              <a:t>wbcvZ‡b</a:t>
            </a:r>
            <a:r>
              <a:rPr lang="en-US" sz="4400" b="1" dirty="0">
                <a:latin typeface="SutonnyMJ" pitchFamily="2" charset="0"/>
              </a:rPr>
              <a:t> </a:t>
            </a:r>
            <a:r>
              <a:rPr lang="en-US" sz="4400" b="1" dirty="0" err="1">
                <a:latin typeface="SutonnyMJ" pitchFamily="2" charset="0"/>
              </a:rPr>
              <a:t>wm</a:t>
            </a:r>
            <a:r>
              <a:rPr lang="en-US" sz="4400" b="1" dirty="0">
                <a:latin typeface="SutonnyMJ" pitchFamily="2" charset="0"/>
              </a:rPr>
              <a:t>× </a:t>
            </a:r>
            <a:r>
              <a:rPr lang="en-US" sz="4400" b="1" dirty="0" err="1" smtClean="0">
                <a:latin typeface="SutonnyMJ" pitchFamily="2" charset="0"/>
              </a:rPr>
              <a:t>wemM©mwÜ</a:t>
            </a:r>
            <a:endParaRPr lang="en-US" sz="4400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7454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5958" y="1227220"/>
            <a:ext cx="13330989" cy="589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 err="1" smtClean="0">
                <a:latin typeface="SutonnyMJ" pitchFamily="2" charset="0"/>
              </a:rPr>
              <a:t>wØZxq</a:t>
            </a:r>
            <a:r>
              <a:rPr lang="en-US" sz="16600" b="1" dirty="0" smtClean="0">
                <a:latin typeface="SutonnyMJ" pitchFamily="2" charset="0"/>
              </a:rPr>
              <a:t> </a:t>
            </a:r>
            <a:r>
              <a:rPr lang="en-US" sz="16600" b="1" dirty="0" err="1" smtClean="0">
                <a:latin typeface="SutonnyMJ" pitchFamily="2" charset="0"/>
              </a:rPr>
              <a:t>Aa¨vq</a:t>
            </a:r>
            <a:endParaRPr lang="en-US" sz="16600" b="1" dirty="0" smtClean="0">
              <a:latin typeface="SutonnyMJ" pitchFamily="2" charset="0"/>
            </a:endParaRPr>
          </a:p>
          <a:p>
            <a:pPr algn="ctr"/>
            <a:r>
              <a:rPr lang="en-US" sz="11500" b="1" dirty="0" err="1" smtClean="0">
                <a:solidFill>
                  <a:srgbClr val="FF0000"/>
                </a:solidFill>
                <a:latin typeface="SutonnyMJ" pitchFamily="2" charset="0"/>
              </a:rPr>
              <a:t>PZz</a:t>
            </a:r>
            <a:r>
              <a:rPr lang="en-US" sz="11500" b="1" dirty="0" smtClean="0">
                <a:solidFill>
                  <a:srgbClr val="FF0000"/>
                </a:solidFill>
                <a:latin typeface="SutonnyMJ" pitchFamily="2" charset="0"/>
              </a:rPr>
              <a:t>_© </a:t>
            </a:r>
            <a:r>
              <a:rPr lang="en-US" sz="11500" b="1" dirty="0" err="1">
                <a:solidFill>
                  <a:srgbClr val="FF0000"/>
                </a:solidFill>
                <a:latin typeface="SutonnyMJ" pitchFamily="2" charset="0"/>
              </a:rPr>
              <a:t>cwi</a:t>
            </a:r>
            <a:r>
              <a:rPr lang="en-US" sz="11500" b="1" dirty="0">
                <a:solidFill>
                  <a:srgbClr val="FF0000"/>
                </a:solidFill>
                <a:latin typeface="SutonnyMJ" pitchFamily="2" charset="0"/>
              </a:rPr>
              <a:t>‡”Q`</a:t>
            </a:r>
            <a:endParaRPr lang="en-US" sz="11500" dirty="0">
              <a:solidFill>
                <a:srgbClr val="FF0000"/>
              </a:solidFill>
              <a:latin typeface="SutonnyMJ" pitchFamily="2" charset="0"/>
            </a:endParaRPr>
          </a:p>
          <a:p>
            <a:pPr algn="ctr"/>
            <a:r>
              <a:rPr lang="en-US" sz="9600" b="1" dirty="0" err="1">
                <a:latin typeface="SutonnyMJ" pitchFamily="2" charset="0"/>
              </a:rPr>
              <a:t>wbcvZ‡b</a:t>
            </a:r>
            <a:r>
              <a:rPr lang="en-US" sz="9600" b="1" dirty="0">
                <a:latin typeface="SutonnyMJ" pitchFamily="2" charset="0"/>
              </a:rPr>
              <a:t> </a:t>
            </a:r>
            <a:r>
              <a:rPr lang="en-US" sz="9600" b="1" dirty="0" err="1">
                <a:latin typeface="SutonnyMJ" pitchFamily="2" charset="0"/>
              </a:rPr>
              <a:t>wm</a:t>
            </a:r>
            <a:r>
              <a:rPr lang="en-US" sz="9600" b="1" dirty="0">
                <a:latin typeface="SutonnyMJ" pitchFamily="2" charset="0"/>
              </a:rPr>
              <a:t>× </a:t>
            </a:r>
            <a:r>
              <a:rPr lang="en-US" sz="9600" b="1" dirty="0" err="1">
                <a:latin typeface="SutonnyMJ" pitchFamily="2" charset="0"/>
              </a:rPr>
              <a:t>wemM©mwÜ</a:t>
            </a:r>
            <a:endParaRPr lang="en-US" sz="9600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10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5958" y="770022"/>
            <a:ext cx="137160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 smtClean="0">
                <a:latin typeface="SutonnyMJ" pitchFamily="2" charset="0"/>
              </a:rPr>
              <a:t>wbcvZ‡b</a:t>
            </a:r>
            <a:r>
              <a:rPr lang="en-US" sz="8800" b="1" dirty="0" smtClean="0">
                <a:latin typeface="SutonnyMJ" pitchFamily="2" charset="0"/>
              </a:rPr>
              <a:t> </a:t>
            </a:r>
            <a:r>
              <a:rPr lang="en-US" sz="8800" b="1" dirty="0" err="1">
                <a:latin typeface="SutonnyMJ" pitchFamily="2" charset="0"/>
              </a:rPr>
              <a:t>wm</a:t>
            </a:r>
            <a:r>
              <a:rPr lang="en-US" sz="8800" b="1" dirty="0">
                <a:latin typeface="SutonnyMJ" pitchFamily="2" charset="0"/>
              </a:rPr>
              <a:t>× </a:t>
            </a:r>
            <a:r>
              <a:rPr lang="en-US" sz="8800" b="1" dirty="0" err="1">
                <a:latin typeface="SutonnyMJ" pitchFamily="2" charset="0"/>
              </a:rPr>
              <a:t>wemM©mwÜ</a:t>
            </a:r>
            <a:endParaRPr lang="en-US" sz="8800" dirty="0">
              <a:latin typeface="SutonnyMJ" pitchFamily="2" charset="0"/>
            </a:endParaRPr>
          </a:p>
          <a:p>
            <a:pPr algn="just"/>
            <a:r>
              <a:rPr lang="en-US" sz="8800" b="1" dirty="0" err="1">
                <a:latin typeface="SutonnyMJ" pitchFamily="2" charset="0"/>
              </a:rPr>
              <a:t>evP¯úwZ</a:t>
            </a:r>
            <a:r>
              <a:rPr lang="en-US" sz="8800" dirty="0">
                <a:latin typeface="SutonnyMJ" pitchFamily="2" charset="0"/>
              </a:rPr>
              <a:t> </a:t>
            </a:r>
            <a:r>
              <a:rPr lang="en-US" sz="8800" dirty="0" err="1">
                <a:latin typeface="SutonnyMJ" pitchFamily="2" charset="0"/>
              </a:rPr>
              <a:t>eveyi</a:t>
            </a:r>
            <a:r>
              <a:rPr lang="en-US" sz="8800" dirty="0">
                <a:latin typeface="SutonnyMJ" pitchFamily="2" charset="0"/>
              </a:rPr>
              <a:t> †¯</a:t>
            </a:r>
            <a:r>
              <a:rPr lang="en-US" sz="8800" dirty="0" err="1">
                <a:latin typeface="SutonnyMJ" pitchFamily="2" charset="0"/>
              </a:rPr>
              <a:t>œ‡n</a:t>
            </a:r>
            <a:r>
              <a:rPr lang="en-US" sz="8800" dirty="0">
                <a:latin typeface="SutonnyMJ" pitchFamily="2" charset="0"/>
              </a:rPr>
              <a:t> </a:t>
            </a:r>
            <a:r>
              <a:rPr lang="en-US" sz="8800" b="1" dirty="0" err="1">
                <a:latin typeface="SutonnyMJ" pitchFamily="2" charset="0"/>
              </a:rPr>
              <a:t>Av¯ú</a:t>
            </a:r>
            <a:r>
              <a:rPr lang="en-US" sz="8800" b="1" dirty="0">
                <a:latin typeface="SutonnyMJ" pitchFamily="2" charset="0"/>
              </a:rPr>
              <a:t>`</a:t>
            </a:r>
            <a:r>
              <a:rPr lang="en-US" sz="8800" dirty="0">
                <a:latin typeface="SutonnyMJ" pitchFamily="2" charset="0"/>
              </a:rPr>
              <a:t> </a:t>
            </a:r>
            <a:r>
              <a:rPr lang="en-US" sz="8800" b="1" dirty="0" err="1">
                <a:latin typeface="SutonnyMJ" pitchFamily="2" charset="0"/>
              </a:rPr>
              <a:t>nwið</a:t>
            </a:r>
            <a:r>
              <a:rPr lang="en-US" sz="8800" b="1" dirty="0">
                <a:latin typeface="SutonnyMJ" pitchFamily="2" charset="0"/>
              </a:rPr>
              <a:t>›`ª</a:t>
            </a:r>
            <a:r>
              <a:rPr lang="en-US" sz="8800" dirty="0">
                <a:latin typeface="SutonnyMJ" pitchFamily="2" charset="0"/>
              </a:rPr>
              <a:t>| </a:t>
            </a:r>
            <a:r>
              <a:rPr lang="en-US" sz="8800" dirty="0" err="1">
                <a:latin typeface="SutonnyMJ" pitchFamily="2" charset="0"/>
              </a:rPr>
              <a:t>wZwb</a:t>
            </a:r>
            <a:r>
              <a:rPr lang="en-US" sz="8800" dirty="0">
                <a:latin typeface="SutonnyMJ" pitchFamily="2" charset="0"/>
              </a:rPr>
              <a:t> </a:t>
            </a:r>
            <a:r>
              <a:rPr lang="en-US" sz="8800" b="1" dirty="0" err="1">
                <a:latin typeface="SutonnyMJ" pitchFamily="2" charset="0"/>
              </a:rPr>
              <a:t>Anin</a:t>
            </a:r>
            <a:r>
              <a:rPr lang="en-US" sz="8800" dirty="0">
                <a:latin typeface="SutonnyMJ" pitchFamily="2" charset="0"/>
              </a:rPr>
              <a:t> </a:t>
            </a:r>
            <a:r>
              <a:rPr lang="en-US" sz="8800" b="1" dirty="0" err="1">
                <a:latin typeface="SutonnyMJ" pitchFamily="2" charset="0"/>
              </a:rPr>
              <a:t>wkicxivq</a:t>
            </a:r>
            <a:r>
              <a:rPr lang="en-US" sz="8800" dirty="0">
                <a:latin typeface="SutonnyMJ" pitchFamily="2" charset="0"/>
              </a:rPr>
              <a:t> †</a:t>
            </a:r>
            <a:r>
              <a:rPr lang="en-US" sz="8800" dirty="0" err="1">
                <a:latin typeface="SutonnyMJ" pitchFamily="2" charset="0"/>
              </a:rPr>
              <a:t>fv‡Mb</a:t>
            </a:r>
            <a:r>
              <a:rPr lang="en-US" sz="8800" dirty="0">
                <a:latin typeface="SutonnyMJ" pitchFamily="2" charset="0"/>
              </a:rPr>
              <a:t>| </a:t>
            </a:r>
            <a:r>
              <a:rPr lang="en-US" sz="8800" dirty="0" err="1">
                <a:latin typeface="SutonnyMJ" pitchFamily="2" charset="0"/>
              </a:rPr>
              <a:t>ZvB</a:t>
            </a:r>
            <a:r>
              <a:rPr lang="en-US" sz="8800" dirty="0">
                <a:latin typeface="SutonnyMJ" pitchFamily="2" charset="0"/>
              </a:rPr>
              <a:t> </a:t>
            </a:r>
            <a:r>
              <a:rPr lang="en-US" sz="8800" b="1" dirty="0" err="1">
                <a:latin typeface="SutonnyMJ" pitchFamily="2" charset="0"/>
              </a:rPr>
              <a:t>cÖvZtKv‡j</a:t>
            </a:r>
            <a:r>
              <a:rPr lang="en-US" sz="8800" dirty="0">
                <a:latin typeface="SutonnyMJ" pitchFamily="2" charset="0"/>
              </a:rPr>
              <a:t> </a:t>
            </a:r>
            <a:r>
              <a:rPr lang="en-US" sz="8800" b="1" dirty="0" err="1">
                <a:latin typeface="SutonnyMJ" pitchFamily="2" charset="0"/>
              </a:rPr>
              <a:t>Anwb©k</a:t>
            </a:r>
            <a:r>
              <a:rPr lang="en-US" sz="8800" dirty="0">
                <a:latin typeface="SutonnyMJ" pitchFamily="2" charset="0"/>
              </a:rPr>
              <a:t> </a:t>
            </a:r>
            <a:r>
              <a:rPr lang="en-US" sz="8800" dirty="0" err="1">
                <a:latin typeface="SutonnyMJ" pitchFamily="2" charset="0"/>
              </a:rPr>
              <a:t>wZwb</a:t>
            </a:r>
            <a:r>
              <a:rPr lang="en-US" sz="8800" dirty="0">
                <a:latin typeface="SutonnyMJ" pitchFamily="2" charset="0"/>
              </a:rPr>
              <a:t> </a:t>
            </a:r>
            <a:r>
              <a:rPr lang="en-US" sz="8800" b="1" dirty="0" err="1">
                <a:latin typeface="SutonnyMJ" pitchFamily="2" charset="0"/>
              </a:rPr>
              <a:t>fv</a:t>
            </a:r>
            <a:r>
              <a:rPr lang="en-US" sz="8800" b="1" dirty="0">
                <a:latin typeface="SutonnyMJ" pitchFamily="2" charset="0"/>
              </a:rPr>
              <a:t>¯‹i </a:t>
            </a:r>
            <a:r>
              <a:rPr lang="en-US" sz="8800" dirty="0">
                <a:latin typeface="SutonnyMJ" pitchFamily="2" charset="0"/>
              </a:rPr>
              <a:t>(</a:t>
            </a:r>
            <a:r>
              <a:rPr lang="en-US" sz="8800" dirty="0" err="1">
                <a:latin typeface="SutonnyMJ" pitchFamily="2" charset="0"/>
              </a:rPr>
              <a:t>m~h</a:t>
            </a:r>
            <a:r>
              <a:rPr lang="en-US" sz="8800" dirty="0">
                <a:latin typeface="SutonnyMJ" pitchFamily="2" charset="0"/>
              </a:rPr>
              <a:t>©) †`L‡Z </a:t>
            </a:r>
            <a:r>
              <a:rPr lang="en-US" sz="8800" dirty="0" err="1">
                <a:latin typeface="SutonnyMJ" pitchFamily="2" charset="0"/>
              </a:rPr>
              <a:t>cvb</a:t>
            </a:r>
            <a:r>
              <a:rPr lang="en-US" sz="8800" dirty="0">
                <a:latin typeface="SutonnyMJ" pitchFamily="2" charset="0"/>
              </a:rPr>
              <a:t> </a:t>
            </a:r>
            <a:r>
              <a:rPr lang="en-US" sz="8800" dirty="0" err="1">
                <a:latin typeface="SutonnyMJ" pitchFamily="2" charset="0"/>
              </a:rPr>
              <a:t>bv</a:t>
            </a:r>
            <a:r>
              <a:rPr lang="en-US" sz="8800" dirty="0">
                <a:latin typeface="SutonnyMJ" pitchFamily="2" charset="0"/>
              </a:rPr>
              <a:t> </a:t>
            </a:r>
            <a:r>
              <a:rPr lang="en-US" sz="8800" dirty="0" err="1">
                <a:latin typeface="SutonnyMJ" pitchFamily="2" charset="0"/>
              </a:rPr>
              <a:t>e‡j</a:t>
            </a:r>
            <a:r>
              <a:rPr lang="en-US" sz="8800" dirty="0">
                <a:latin typeface="SutonnyMJ" pitchFamily="2" charset="0"/>
              </a:rPr>
              <a:t> </a:t>
            </a:r>
            <a:r>
              <a:rPr lang="en-US" sz="8800" b="1" dirty="0" err="1">
                <a:latin typeface="SutonnyMJ" pitchFamily="2" charset="0"/>
              </a:rPr>
              <a:t>gbtK‡ó</a:t>
            </a:r>
            <a:r>
              <a:rPr lang="en-US" sz="8800" dirty="0">
                <a:latin typeface="SutonnyMJ" pitchFamily="2" charset="0"/>
              </a:rPr>
              <a:t> </a:t>
            </a:r>
            <a:r>
              <a:rPr lang="en-US" sz="8800" dirty="0" err="1">
                <a:latin typeface="SutonnyMJ" pitchFamily="2" charset="0"/>
              </a:rPr>
              <a:t>Av‡Qb</a:t>
            </a:r>
            <a:r>
              <a:rPr lang="en-US" sz="8800" dirty="0" smtClean="0">
                <a:latin typeface="SutonnyMJ" pitchFamily="2" charset="0"/>
              </a:rPr>
              <a:t>|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85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5958" y="770022"/>
            <a:ext cx="137160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 smtClean="0">
                <a:latin typeface="SutonnyMJ" pitchFamily="2" charset="0"/>
              </a:rPr>
              <a:t>wbcvZ‡b</a:t>
            </a:r>
            <a:r>
              <a:rPr lang="en-US" sz="8800" b="1" dirty="0" smtClean="0">
                <a:latin typeface="SutonnyMJ" pitchFamily="2" charset="0"/>
              </a:rPr>
              <a:t> </a:t>
            </a:r>
            <a:r>
              <a:rPr lang="en-US" sz="8800" b="1" dirty="0" err="1">
                <a:latin typeface="SutonnyMJ" pitchFamily="2" charset="0"/>
              </a:rPr>
              <a:t>wm</a:t>
            </a:r>
            <a:r>
              <a:rPr lang="en-US" sz="8800" b="1" dirty="0">
                <a:latin typeface="SutonnyMJ" pitchFamily="2" charset="0"/>
              </a:rPr>
              <a:t>× </a:t>
            </a:r>
            <a:r>
              <a:rPr lang="en-US" sz="8800" b="1" dirty="0" err="1">
                <a:latin typeface="SutonnyMJ" pitchFamily="2" charset="0"/>
              </a:rPr>
              <a:t>wemM©mwÜ</a:t>
            </a:r>
            <a:endParaRPr lang="en-US" sz="8800" dirty="0">
              <a:latin typeface="SutonnyMJ" pitchFamily="2" charset="0"/>
            </a:endParaRPr>
          </a:p>
          <a:p>
            <a:pPr algn="just"/>
            <a:r>
              <a:rPr lang="en-US" sz="8800" b="1" dirty="0" err="1">
                <a:solidFill>
                  <a:srgbClr val="FF0000"/>
                </a:solidFill>
                <a:latin typeface="SutonnyMJ" pitchFamily="2" charset="0"/>
              </a:rPr>
              <a:t>evP¯úwZ</a:t>
            </a:r>
            <a:r>
              <a:rPr lang="en-US" sz="8800" dirty="0">
                <a:latin typeface="SutonnyMJ" pitchFamily="2" charset="0"/>
              </a:rPr>
              <a:t> </a:t>
            </a:r>
            <a:r>
              <a:rPr lang="en-US" sz="8800" dirty="0" err="1">
                <a:latin typeface="SutonnyMJ" pitchFamily="2" charset="0"/>
              </a:rPr>
              <a:t>eveyi</a:t>
            </a:r>
            <a:r>
              <a:rPr lang="en-US" sz="8800" dirty="0">
                <a:latin typeface="SutonnyMJ" pitchFamily="2" charset="0"/>
              </a:rPr>
              <a:t> †¯</a:t>
            </a:r>
            <a:r>
              <a:rPr lang="en-US" sz="8800" dirty="0" err="1">
                <a:latin typeface="SutonnyMJ" pitchFamily="2" charset="0"/>
              </a:rPr>
              <a:t>œ‡n</a:t>
            </a:r>
            <a:r>
              <a:rPr lang="en-US" sz="8800" dirty="0">
                <a:latin typeface="SutonnyMJ" pitchFamily="2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latin typeface="SutonnyMJ" pitchFamily="2" charset="0"/>
              </a:rPr>
              <a:t>Av¯ú</a:t>
            </a:r>
            <a:r>
              <a:rPr lang="en-US" sz="8800" b="1" dirty="0">
                <a:solidFill>
                  <a:srgbClr val="FF0000"/>
                </a:solidFill>
                <a:latin typeface="SutonnyMJ" pitchFamily="2" charset="0"/>
              </a:rPr>
              <a:t>`</a:t>
            </a:r>
            <a:r>
              <a:rPr lang="en-US" sz="8800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latin typeface="SutonnyMJ" pitchFamily="2" charset="0"/>
              </a:rPr>
              <a:t>nwið</a:t>
            </a:r>
            <a:r>
              <a:rPr lang="en-US" sz="8800" b="1" dirty="0">
                <a:solidFill>
                  <a:srgbClr val="FF0000"/>
                </a:solidFill>
                <a:latin typeface="SutonnyMJ" pitchFamily="2" charset="0"/>
              </a:rPr>
              <a:t>›`ª</a:t>
            </a:r>
            <a:r>
              <a:rPr lang="en-US" sz="8800" dirty="0">
                <a:latin typeface="SutonnyMJ" pitchFamily="2" charset="0"/>
              </a:rPr>
              <a:t>| </a:t>
            </a:r>
            <a:r>
              <a:rPr lang="en-US" sz="8800" dirty="0" err="1">
                <a:latin typeface="SutonnyMJ" pitchFamily="2" charset="0"/>
              </a:rPr>
              <a:t>wZwb</a:t>
            </a:r>
            <a:r>
              <a:rPr lang="en-US" sz="8800" dirty="0">
                <a:latin typeface="SutonnyMJ" pitchFamily="2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latin typeface="SutonnyMJ" pitchFamily="2" charset="0"/>
              </a:rPr>
              <a:t>Anin</a:t>
            </a:r>
            <a:r>
              <a:rPr lang="en-US" sz="8800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latin typeface="SutonnyMJ" pitchFamily="2" charset="0"/>
              </a:rPr>
              <a:t>wkicxivq</a:t>
            </a:r>
            <a:r>
              <a:rPr lang="en-US" sz="8800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8800" dirty="0">
                <a:latin typeface="SutonnyMJ" pitchFamily="2" charset="0"/>
              </a:rPr>
              <a:t>†</a:t>
            </a:r>
            <a:r>
              <a:rPr lang="en-US" sz="8800" dirty="0" err="1">
                <a:latin typeface="SutonnyMJ" pitchFamily="2" charset="0"/>
              </a:rPr>
              <a:t>fv‡Mb</a:t>
            </a:r>
            <a:r>
              <a:rPr lang="en-US" sz="8800" dirty="0">
                <a:latin typeface="SutonnyMJ" pitchFamily="2" charset="0"/>
              </a:rPr>
              <a:t>| </a:t>
            </a:r>
            <a:r>
              <a:rPr lang="en-US" sz="8800" dirty="0" err="1">
                <a:latin typeface="SutonnyMJ" pitchFamily="2" charset="0"/>
              </a:rPr>
              <a:t>ZvB</a:t>
            </a:r>
            <a:r>
              <a:rPr lang="en-US" sz="8800" dirty="0">
                <a:latin typeface="SutonnyMJ" pitchFamily="2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latin typeface="SutonnyMJ" pitchFamily="2" charset="0"/>
              </a:rPr>
              <a:t>cÖvZtKv‡j</a:t>
            </a:r>
            <a:r>
              <a:rPr lang="en-US" sz="8800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latin typeface="SutonnyMJ" pitchFamily="2" charset="0"/>
              </a:rPr>
              <a:t>Anwb©k</a:t>
            </a:r>
            <a:r>
              <a:rPr lang="en-US" sz="8800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8800" dirty="0" err="1">
                <a:latin typeface="SutonnyMJ" pitchFamily="2" charset="0"/>
              </a:rPr>
              <a:t>wZwb</a:t>
            </a:r>
            <a:r>
              <a:rPr lang="en-US" sz="8800" dirty="0">
                <a:latin typeface="SutonnyMJ" pitchFamily="2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latin typeface="SutonnyMJ" pitchFamily="2" charset="0"/>
              </a:rPr>
              <a:t>fv</a:t>
            </a:r>
            <a:r>
              <a:rPr lang="en-US" sz="8800" b="1" dirty="0">
                <a:solidFill>
                  <a:srgbClr val="FF0000"/>
                </a:solidFill>
                <a:latin typeface="SutonnyMJ" pitchFamily="2" charset="0"/>
              </a:rPr>
              <a:t>¯‹i </a:t>
            </a:r>
            <a:r>
              <a:rPr lang="en-US" sz="8800" dirty="0">
                <a:latin typeface="SutonnyMJ" pitchFamily="2" charset="0"/>
              </a:rPr>
              <a:t>(</a:t>
            </a:r>
            <a:r>
              <a:rPr lang="en-US" sz="8800" dirty="0" err="1">
                <a:latin typeface="SutonnyMJ" pitchFamily="2" charset="0"/>
              </a:rPr>
              <a:t>m~h</a:t>
            </a:r>
            <a:r>
              <a:rPr lang="en-US" sz="8800" dirty="0">
                <a:latin typeface="SutonnyMJ" pitchFamily="2" charset="0"/>
              </a:rPr>
              <a:t>©) †`L‡Z </a:t>
            </a:r>
            <a:r>
              <a:rPr lang="en-US" sz="8800" dirty="0" err="1">
                <a:latin typeface="SutonnyMJ" pitchFamily="2" charset="0"/>
              </a:rPr>
              <a:t>cvb</a:t>
            </a:r>
            <a:r>
              <a:rPr lang="en-US" sz="8800" dirty="0">
                <a:latin typeface="SutonnyMJ" pitchFamily="2" charset="0"/>
              </a:rPr>
              <a:t> </a:t>
            </a:r>
            <a:r>
              <a:rPr lang="en-US" sz="8800" dirty="0" err="1">
                <a:latin typeface="SutonnyMJ" pitchFamily="2" charset="0"/>
              </a:rPr>
              <a:t>bv</a:t>
            </a:r>
            <a:r>
              <a:rPr lang="en-US" sz="8800" dirty="0">
                <a:latin typeface="SutonnyMJ" pitchFamily="2" charset="0"/>
              </a:rPr>
              <a:t> </a:t>
            </a:r>
            <a:r>
              <a:rPr lang="en-US" sz="8800" dirty="0" err="1">
                <a:latin typeface="SutonnyMJ" pitchFamily="2" charset="0"/>
              </a:rPr>
              <a:t>e‡j</a:t>
            </a:r>
            <a:r>
              <a:rPr lang="en-US" sz="8800" dirty="0">
                <a:latin typeface="SutonnyMJ" pitchFamily="2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latin typeface="SutonnyMJ" pitchFamily="2" charset="0"/>
              </a:rPr>
              <a:t>gbtK‡ó</a:t>
            </a:r>
            <a:r>
              <a:rPr lang="en-US" sz="8800" dirty="0">
                <a:latin typeface="SutonnyMJ" pitchFamily="2" charset="0"/>
              </a:rPr>
              <a:t> </a:t>
            </a:r>
            <a:r>
              <a:rPr lang="en-US" sz="8800" dirty="0" err="1">
                <a:latin typeface="SutonnyMJ" pitchFamily="2" charset="0"/>
              </a:rPr>
              <a:t>Av‡Qb</a:t>
            </a:r>
            <a:r>
              <a:rPr lang="en-US" sz="8800" dirty="0" smtClean="0">
                <a:latin typeface="SutonnyMJ" pitchFamily="2" charset="0"/>
              </a:rPr>
              <a:t>|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09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107" y="494381"/>
            <a:ext cx="6430961" cy="7209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3431020" y="2622026"/>
            <a:ext cx="7661135" cy="1742015"/>
          </a:xfrm>
          <a:prstGeom prst="rect">
            <a:avLst/>
          </a:prstGeom>
          <a:noFill/>
        </p:spPr>
        <p:txBody>
          <a:bodyPr wrap="none" lIns="109728" tIns="54864" rIns="109728" bIns="54864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10600" b="1" dirty="0">
                <a:ln w="11430">
                  <a:solidFill>
                    <a:srgbClr val="F650E2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 </a:t>
            </a:r>
            <a:r>
              <a:rPr lang="bn-BD" sz="10600" b="1" dirty="0" smtClean="0">
                <a:ln w="11430">
                  <a:solidFill>
                    <a:srgbClr val="F650E2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10600" b="1" dirty="0" smtClean="0">
                <a:ln w="11430">
                  <a:solidFill>
                    <a:srgbClr val="F650E2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iv</a:t>
            </a:r>
            <a:endParaRPr lang="en-US" sz="10600" b="1" dirty="0">
              <a:ln w="11430">
                <a:solidFill>
                  <a:srgbClr val="F650E2"/>
                </a:solidFill>
              </a:ln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utonnyMJ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262"/>
          <a:stretch/>
        </p:blipFill>
        <p:spPr>
          <a:xfrm>
            <a:off x="-196709" y="-15682"/>
            <a:ext cx="9436608" cy="82296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71"/>
          <a:stretch/>
        </p:blipFill>
        <p:spPr>
          <a:xfrm>
            <a:off x="7261588" y="-15681"/>
            <a:ext cx="7368811" cy="824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9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1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>
    <a:spDef>
      <a:spPr/>
      <a:bodyPr rtlCol="0" anchor="ctr"/>
      <a:lstStyle>
        <a:defPPr algn="ctr">
          <a:defRPr dirty="0">
            <a:latin typeface="NikoshBAN" panose="02000000000000000000" pitchFamily="2" charset="0"/>
            <a:cs typeface="NikoshBAN" panose="02000000000000000000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4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792</TotalTime>
  <Words>142</Words>
  <Application>Microsoft Office PowerPoint</Application>
  <PresentationFormat>Custom</PresentationFormat>
  <Paragraphs>25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Organic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117</cp:revision>
  <dcterms:created xsi:type="dcterms:W3CDTF">2020-08-14T03:24:31Z</dcterms:created>
  <dcterms:modified xsi:type="dcterms:W3CDTF">2020-11-05T15:44:25Z</dcterms:modified>
</cp:coreProperties>
</file>