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9"/>
  </p:notesMasterIdLst>
  <p:sldIdLst>
    <p:sldId id="366" r:id="rId3"/>
    <p:sldId id="381" r:id="rId4"/>
    <p:sldId id="382" r:id="rId5"/>
    <p:sldId id="374" r:id="rId6"/>
    <p:sldId id="377" r:id="rId7"/>
    <p:sldId id="368" r:id="rId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17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f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theme" Target="../theme/theme1.xml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8611" y="4283066"/>
            <a:ext cx="7964905" cy="3388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SutonnyMJ" pitchFamily="2" charset="0"/>
              </a:rPr>
              <a:t>wØZxq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Aa¨vq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 err="1" smtClean="0">
                <a:latin typeface="SutonnyMJ" pitchFamily="2" charset="0"/>
              </a:rPr>
              <a:t>PZz</a:t>
            </a:r>
            <a:r>
              <a:rPr lang="en-US" sz="4400" b="1" dirty="0" smtClean="0">
                <a:latin typeface="SutonnyMJ" pitchFamily="2" charset="0"/>
              </a:rPr>
              <a:t>_© </a:t>
            </a:r>
            <a:r>
              <a:rPr lang="en-US" sz="4400" b="1" dirty="0" err="1">
                <a:latin typeface="SutonnyMJ" pitchFamily="2" charset="0"/>
              </a:rPr>
              <a:t>cwi</a:t>
            </a:r>
            <a:r>
              <a:rPr lang="en-US" sz="4400" b="1" dirty="0">
                <a:latin typeface="SutonnyMJ" pitchFamily="2" charset="0"/>
              </a:rPr>
              <a:t>‡”Q</a:t>
            </a:r>
            <a:r>
              <a:rPr lang="en-US" sz="4400" b="1" dirty="0" smtClean="0">
                <a:latin typeface="SutonnyMJ" pitchFamily="2" charset="0"/>
              </a:rPr>
              <a:t>`,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wbcvZ‡b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wm</a:t>
            </a:r>
            <a:r>
              <a:rPr lang="en-US" sz="4400" b="1" dirty="0">
                <a:latin typeface="SutonnyMJ" pitchFamily="2" charset="0"/>
              </a:rPr>
              <a:t>× ¯^</a:t>
            </a:r>
            <a:r>
              <a:rPr lang="en-US" sz="4400" b="1" dirty="0" err="1" smtClean="0">
                <a:latin typeface="SutonnyMJ" pitchFamily="2" charset="0"/>
              </a:rPr>
              <a:t>imwÜ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93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1227220"/>
            <a:ext cx="13330989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SutonnyMJ" pitchFamily="2" charset="0"/>
              </a:rPr>
              <a:t>wØZxq</a:t>
            </a:r>
            <a:r>
              <a:rPr lang="en-US" sz="16600" b="1" dirty="0" smtClean="0">
                <a:latin typeface="SutonnyMJ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</a:rPr>
              <a:t>Aa¨vq</a:t>
            </a:r>
            <a:endParaRPr lang="en-US" sz="16600" b="1" dirty="0" smtClean="0">
              <a:latin typeface="SutonnyMJ" pitchFamily="2" charset="0"/>
            </a:endParaRPr>
          </a:p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PZz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_©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9600" b="1" dirty="0" err="1">
                <a:latin typeface="SutonnyMJ" pitchFamily="2" charset="0"/>
              </a:rPr>
              <a:t>wbcvZ‡b</a:t>
            </a:r>
            <a:r>
              <a:rPr lang="en-US" sz="9600" b="1" dirty="0">
                <a:latin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</a:rPr>
              <a:t>wm</a:t>
            </a:r>
            <a:r>
              <a:rPr lang="en-US" sz="9600" b="1" dirty="0">
                <a:latin typeface="SutonnyMJ" pitchFamily="2" charset="0"/>
              </a:rPr>
              <a:t>× ¯^</a:t>
            </a:r>
            <a:r>
              <a:rPr lang="en-US" sz="9600" b="1" dirty="0" err="1">
                <a:latin typeface="SutonnyMJ" pitchFamily="2" charset="0"/>
              </a:rPr>
              <a:t>imwÜ</a:t>
            </a:r>
            <a:endParaRPr lang="en-US" sz="9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1419726"/>
            <a:ext cx="133550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SutonnyMJ" pitchFamily="2" charset="0"/>
              </a:rPr>
              <a:t>wbcvZ‡b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wm</a:t>
            </a:r>
            <a:r>
              <a:rPr lang="en-US" sz="7200" b="1" dirty="0">
                <a:latin typeface="SutonnyMJ" pitchFamily="2" charset="0"/>
              </a:rPr>
              <a:t>× ¯^</a:t>
            </a:r>
            <a:r>
              <a:rPr lang="en-US" sz="7200" b="1" dirty="0" err="1">
                <a:latin typeface="SutonnyMJ" pitchFamily="2" charset="0"/>
              </a:rPr>
              <a:t>imwÜ</a:t>
            </a:r>
            <a:endParaRPr lang="en-US" sz="7200" dirty="0">
              <a:latin typeface="SutonnyMJ" pitchFamily="2" charset="0"/>
            </a:endParaRPr>
          </a:p>
          <a:p>
            <a:pPr algn="just"/>
            <a:r>
              <a:rPr lang="en-US" sz="6600" dirty="0" err="1">
                <a:latin typeface="SutonnyMJ" pitchFamily="2" charset="0"/>
              </a:rPr>
              <a:t>ivRv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ï×ab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mKvj</a:t>
            </a:r>
            <a:r>
              <a:rPr lang="en-US" sz="6600" dirty="0">
                <a:latin typeface="SutonnyMJ" pitchFamily="2" charset="0"/>
              </a:rPr>
              <a:t> ‡</a:t>
            </a:r>
            <a:r>
              <a:rPr lang="en-US" sz="6600" dirty="0" err="1">
                <a:latin typeface="SutonnyMJ" pitchFamily="2" charset="0"/>
              </a:rPr>
              <a:t>ejvi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gvZ©Ð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dirty="0">
                <a:latin typeface="SutonnyMJ" pitchFamily="2" charset="0"/>
              </a:rPr>
              <a:t>(</a:t>
            </a:r>
            <a:r>
              <a:rPr lang="en-US" sz="6600" dirty="0" err="1">
                <a:latin typeface="SutonnyMJ" pitchFamily="2" charset="0"/>
              </a:rPr>
              <a:t>m~h</a:t>
            </a:r>
            <a:r>
              <a:rPr lang="en-US" sz="6600" dirty="0">
                <a:latin typeface="SutonnyMJ" pitchFamily="2" charset="0"/>
              </a:rPr>
              <a:t>©) †`</a:t>
            </a:r>
            <a:r>
              <a:rPr lang="en-US" sz="6600" dirty="0" err="1">
                <a:latin typeface="SutonnyMJ" pitchFamily="2" charset="0"/>
              </a:rPr>
              <a:t>L‡eb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e‡j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Mevÿ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dirty="0">
                <a:latin typeface="SutonnyMJ" pitchFamily="2" charset="0"/>
              </a:rPr>
              <a:t>(</a:t>
            </a:r>
            <a:r>
              <a:rPr lang="en-US" sz="6600" dirty="0" err="1">
                <a:latin typeface="SutonnyMJ" pitchFamily="2" charset="0"/>
              </a:rPr>
              <a:t>Rvbvjv</a:t>
            </a:r>
            <a:r>
              <a:rPr lang="en-US" sz="6600" dirty="0">
                <a:latin typeface="SutonnyMJ" pitchFamily="2" charset="0"/>
              </a:rPr>
              <a:t>) </a:t>
            </a:r>
            <a:r>
              <a:rPr lang="en-US" sz="6600" dirty="0" err="1">
                <a:latin typeface="SutonnyMJ" pitchFamily="2" charset="0"/>
              </a:rPr>
              <a:t>cv‡b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ZvKv‡jb</a:t>
            </a:r>
            <a:r>
              <a:rPr lang="en-US" sz="6600" dirty="0">
                <a:latin typeface="SutonnyMJ" pitchFamily="2" charset="0"/>
              </a:rPr>
              <a:t>| †`</a:t>
            </a:r>
            <a:r>
              <a:rPr lang="en-US" sz="6600" dirty="0" err="1">
                <a:latin typeface="SutonnyMJ" pitchFamily="2" charset="0"/>
              </a:rPr>
              <a:t>L‡jb</a:t>
            </a:r>
            <a:r>
              <a:rPr lang="en-US" sz="6600" dirty="0">
                <a:latin typeface="SutonnyMJ" pitchFamily="2" charset="0"/>
              </a:rPr>
              <a:t> GK </a:t>
            </a:r>
            <a:r>
              <a:rPr lang="en-US" sz="6600" b="1" dirty="0">
                <a:latin typeface="SutonnyMJ" pitchFamily="2" charset="0"/>
              </a:rPr>
              <a:t>†</a:t>
            </a:r>
            <a:r>
              <a:rPr lang="en-US" sz="6600" b="1" dirty="0" err="1">
                <a:latin typeface="SutonnyMJ" pitchFamily="2" charset="0"/>
              </a:rPr>
              <a:t>cªŠp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KzjUv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hvi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mxgvšÍ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G‡jv‡g‡jv</a:t>
            </a:r>
            <a:r>
              <a:rPr lang="en-US" sz="6600" dirty="0">
                <a:latin typeface="SutonnyMJ" pitchFamily="2" charset="0"/>
              </a:rPr>
              <a:t> I </a:t>
            </a:r>
            <a:r>
              <a:rPr lang="en-US" sz="6600" b="1" dirty="0">
                <a:latin typeface="SutonnyMJ" pitchFamily="2" charset="0"/>
              </a:rPr>
              <a:t>i‡³vô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b="1" dirty="0">
                <a:latin typeface="SutonnyMJ" pitchFamily="2" charset="0"/>
              </a:rPr>
              <a:t>kiv½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Avi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</a:rPr>
              <a:t>Ab¨vb</a:t>
            </a:r>
            <a:r>
              <a:rPr lang="en-US" sz="6600" b="1" dirty="0">
                <a:latin typeface="SutonnyMJ" pitchFamily="2" charset="0"/>
              </a:rPr>
              <a:t>¨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ev</a:t>
            </a:r>
            <a:r>
              <a:rPr lang="en-US" sz="6600" dirty="0">
                <a:latin typeface="SutonnyMJ" pitchFamily="2" charset="0"/>
              </a:rPr>
              <a:t>`¨</a:t>
            </a:r>
            <a:r>
              <a:rPr lang="en-US" sz="6600" dirty="0" err="1">
                <a:latin typeface="SutonnyMJ" pitchFamily="2" charset="0"/>
              </a:rPr>
              <a:t>hš</a:t>
            </a:r>
            <a:r>
              <a:rPr lang="en-US" sz="6600" dirty="0">
                <a:latin typeface="SutonnyMJ" pitchFamily="2" charset="0"/>
              </a:rPr>
              <a:t>¿ </a:t>
            </a:r>
            <a:r>
              <a:rPr lang="en-US" sz="6600" dirty="0" err="1">
                <a:latin typeface="SutonnyMJ" pitchFamily="2" charset="0"/>
              </a:rPr>
              <a:t>wb‡q</a:t>
            </a:r>
            <a:r>
              <a:rPr lang="en-US" sz="6600" dirty="0">
                <a:latin typeface="SutonnyMJ" pitchFamily="2" charset="0"/>
              </a:rPr>
              <a:t> †m †</a:t>
            </a:r>
            <a:r>
              <a:rPr lang="en-US" sz="6600" dirty="0" err="1">
                <a:latin typeface="SutonnyMJ" pitchFamily="2" charset="0"/>
              </a:rPr>
              <a:t>nu‡U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hv</a:t>
            </a:r>
            <a:r>
              <a:rPr lang="en-US" sz="6600" dirty="0">
                <a:latin typeface="SutonnyMJ" pitchFamily="2" charset="0"/>
              </a:rPr>
              <a:t>‡”Q</a:t>
            </a:r>
            <a:r>
              <a:rPr lang="en-US" sz="6600" dirty="0" smtClean="0">
                <a:latin typeface="SutonnyMJ" pitchFamily="2" charset="0"/>
              </a:rPr>
              <a:t>|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1419726"/>
            <a:ext cx="133550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SutonnyMJ" pitchFamily="2" charset="0"/>
              </a:rPr>
              <a:t>wbcvZ‡b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wm</a:t>
            </a:r>
            <a:r>
              <a:rPr lang="en-US" sz="7200" b="1" dirty="0">
                <a:latin typeface="SutonnyMJ" pitchFamily="2" charset="0"/>
              </a:rPr>
              <a:t>× ¯^</a:t>
            </a:r>
            <a:r>
              <a:rPr lang="en-US" sz="7200" b="1" dirty="0" err="1">
                <a:latin typeface="SutonnyMJ" pitchFamily="2" charset="0"/>
              </a:rPr>
              <a:t>imwÜ</a:t>
            </a:r>
            <a:endParaRPr lang="en-US" sz="7200" dirty="0">
              <a:latin typeface="SutonnyMJ" pitchFamily="2" charset="0"/>
            </a:endParaRPr>
          </a:p>
          <a:p>
            <a:pPr algn="just"/>
            <a:r>
              <a:rPr lang="en-US" sz="6600" dirty="0" err="1" smtClean="0">
                <a:latin typeface="SutonnyMJ" pitchFamily="2" charset="0"/>
              </a:rPr>
              <a:t>ivRv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</a:rPr>
              <a:t>ï×ab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mKvj</a:t>
            </a:r>
            <a:r>
              <a:rPr lang="en-US" sz="6600" dirty="0" smtClean="0">
                <a:latin typeface="SutonnyMJ" pitchFamily="2" charset="0"/>
              </a:rPr>
              <a:t> ‡</a:t>
            </a:r>
            <a:r>
              <a:rPr lang="en-US" sz="6600" dirty="0" err="1" smtClean="0">
                <a:latin typeface="SutonnyMJ" pitchFamily="2" charset="0"/>
              </a:rPr>
              <a:t>ejvi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</a:rPr>
              <a:t>gvZ©Ð</a:t>
            </a:r>
            <a:r>
              <a:rPr lang="en-US" sz="6600" b="1" dirty="0" smtClean="0">
                <a:latin typeface="SutonnyMJ" pitchFamily="2" charset="0"/>
              </a:rPr>
              <a:t> </a:t>
            </a:r>
            <a:r>
              <a:rPr lang="en-US" sz="6600" dirty="0">
                <a:latin typeface="SutonnyMJ" pitchFamily="2" charset="0"/>
              </a:rPr>
              <a:t>(</a:t>
            </a:r>
            <a:r>
              <a:rPr lang="en-US" sz="6600" dirty="0" err="1">
                <a:latin typeface="SutonnyMJ" pitchFamily="2" charset="0"/>
              </a:rPr>
              <a:t>m~h</a:t>
            </a:r>
            <a:r>
              <a:rPr lang="en-US" sz="6600" dirty="0">
                <a:latin typeface="SutonnyMJ" pitchFamily="2" charset="0"/>
              </a:rPr>
              <a:t>©) †`</a:t>
            </a:r>
            <a:r>
              <a:rPr lang="en-US" sz="6600" dirty="0" err="1">
                <a:latin typeface="SutonnyMJ" pitchFamily="2" charset="0"/>
              </a:rPr>
              <a:t>L‡eb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e‡j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Mevÿ</a:t>
            </a:r>
            <a:r>
              <a:rPr lang="en-US" sz="6600" b="1" dirty="0">
                <a:latin typeface="SutonnyMJ" pitchFamily="2" charset="0"/>
              </a:rPr>
              <a:t> </a:t>
            </a:r>
            <a:r>
              <a:rPr lang="en-US" sz="6600" dirty="0">
                <a:latin typeface="SutonnyMJ" pitchFamily="2" charset="0"/>
              </a:rPr>
              <a:t>(</a:t>
            </a:r>
            <a:r>
              <a:rPr lang="en-US" sz="6600" dirty="0" err="1">
                <a:latin typeface="SutonnyMJ" pitchFamily="2" charset="0"/>
              </a:rPr>
              <a:t>Rvbvjv</a:t>
            </a:r>
            <a:r>
              <a:rPr lang="en-US" sz="6600" dirty="0">
                <a:latin typeface="SutonnyMJ" pitchFamily="2" charset="0"/>
              </a:rPr>
              <a:t>) </a:t>
            </a:r>
            <a:r>
              <a:rPr lang="en-US" sz="6600" dirty="0" err="1">
                <a:latin typeface="SutonnyMJ" pitchFamily="2" charset="0"/>
              </a:rPr>
              <a:t>cv‡b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ZvKv‡jb</a:t>
            </a:r>
            <a:r>
              <a:rPr lang="en-US" sz="6600" dirty="0">
                <a:latin typeface="SutonnyMJ" pitchFamily="2" charset="0"/>
              </a:rPr>
              <a:t>| †`</a:t>
            </a:r>
            <a:r>
              <a:rPr lang="en-US" sz="6600" dirty="0" err="1">
                <a:latin typeface="SutonnyMJ" pitchFamily="2" charset="0"/>
              </a:rPr>
              <a:t>L‡jb</a:t>
            </a:r>
            <a:r>
              <a:rPr lang="en-US" sz="6600" dirty="0">
                <a:latin typeface="SutonnyMJ" pitchFamily="2" charset="0"/>
              </a:rPr>
              <a:t> GK 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cªŠp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KzjUv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hvi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mxgvšÍ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G‡jv‡g‡jv</a:t>
            </a:r>
            <a:r>
              <a:rPr lang="en-US" sz="6600" dirty="0">
                <a:latin typeface="SutonnyMJ" pitchFamily="2" charset="0"/>
              </a:rPr>
              <a:t> I 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i‡³vô</a:t>
            </a:r>
            <a:r>
              <a:rPr lang="en-US" sz="6600" dirty="0">
                <a:latin typeface="SutonnyMJ" pitchFamily="2" charset="0"/>
              </a:rPr>
              <a:t>, 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kiv½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Avi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Ab¨vb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ev</a:t>
            </a:r>
            <a:r>
              <a:rPr lang="en-US" sz="6600" dirty="0">
                <a:latin typeface="SutonnyMJ" pitchFamily="2" charset="0"/>
              </a:rPr>
              <a:t>`¨</a:t>
            </a:r>
            <a:r>
              <a:rPr lang="en-US" sz="6600" dirty="0" err="1">
                <a:latin typeface="SutonnyMJ" pitchFamily="2" charset="0"/>
              </a:rPr>
              <a:t>hš</a:t>
            </a:r>
            <a:r>
              <a:rPr lang="en-US" sz="6600" dirty="0">
                <a:latin typeface="SutonnyMJ" pitchFamily="2" charset="0"/>
              </a:rPr>
              <a:t>¿ </a:t>
            </a:r>
            <a:r>
              <a:rPr lang="en-US" sz="6600" dirty="0" err="1">
                <a:latin typeface="SutonnyMJ" pitchFamily="2" charset="0"/>
              </a:rPr>
              <a:t>wb‡q</a:t>
            </a:r>
            <a:r>
              <a:rPr lang="en-US" sz="6600" dirty="0">
                <a:latin typeface="SutonnyMJ" pitchFamily="2" charset="0"/>
              </a:rPr>
              <a:t> †m †</a:t>
            </a:r>
            <a:r>
              <a:rPr lang="en-US" sz="6600" dirty="0" err="1">
                <a:latin typeface="SutonnyMJ" pitchFamily="2" charset="0"/>
              </a:rPr>
              <a:t>nu‡U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hv</a:t>
            </a:r>
            <a:r>
              <a:rPr lang="en-US" sz="6600" dirty="0">
                <a:latin typeface="SutonnyMJ" pitchFamily="2" charset="0"/>
              </a:rPr>
              <a:t>‡”Q</a:t>
            </a:r>
            <a:r>
              <a:rPr lang="en-US" sz="6600" dirty="0" smtClean="0">
                <a:latin typeface="SutonnyMJ" pitchFamily="2" charset="0"/>
              </a:rPr>
              <a:t>|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819</TotalTime>
  <Words>176</Words>
  <Application>Microsoft Office PowerPoint</Application>
  <PresentationFormat>Custom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119</cp:revision>
  <dcterms:created xsi:type="dcterms:W3CDTF">2020-08-14T03:24:31Z</dcterms:created>
  <dcterms:modified xsi:type="dcterms:W3CDTF">2020-11-05T15:54:57Z</dcterms:modified>
</cp:coreProperties>
</file>