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4" r:id="rId9"/>
    <p:sldId id="263" r:id="rId10"/>
    <p:sldId id="269" r:id="rId11"/>
    <p:sldId id="276" r:id="rId12"/>
    <p:sldId id="265" r:id="rId13"/>
    <p:sldId id="270" r:id="rId14"/>
    <p:sldId id="271" r:id="rId15"/>
    <p:sldId id="267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8" autoAdjust="0"/>
    <p:restoredTop sz="95204" autoAdjust="0"/>
  </p:normalViewPr>
  <p:slideViewPr>
    <p:cSldViewPr snapToGrid="0">
      <p:cViewPr varScale="1">
        <p:scale>
          <a:sx n="82" d="100"/>
          <a:sy n="82" d="100"/>
        </p:scale>
        <p:origin x="1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38502E-9F12-4E4B-8746-42C851B84B4F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55C80-CCEA-497A-ACBB-2E88FC355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865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50FC2-F0F9-4C3E-8D3E-C517F0CAC15A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4B4F-B9E6-43FC-BE1D-8E3585895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30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50FC2-F0F9-4C3E-8D3E-C517F0CAC15A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4B4F-B9E6-43FC-BE1D-8E3585895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343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50FC2-F0F9-4C3E-8D3E-C517F0CAC15A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4B4F-B9E6-43FC-BE1D-8E3585895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03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50FC2-F0F9-4C3E-8D3E-C517F0CAC15A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4B4F-B9E6-43FC-BE1D-8E3585895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328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50FC2-F0F9-4C3E-8D3E-C517F0CAC15A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4B4F-B9E6-43FC-BE1D-8E3585895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12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50FC2-F0F9-4C3E-8D3E-C517F0CAC15A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4B4F-B9E6-43FC-BE1D-8E3585895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772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50FC2-F0F9-4C3E-8D3E-C517F0CAC15A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4B4F-B9E6-43FC-BE1D-8E3585895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901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50FC2-F0F9-4C3E-8D3E-C517F0CAC15A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4B4F-B9E6-43FC-BE1D-8E3585895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839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50FC2-F0F9-4C3E-8D3E-C517F0CAC15A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4B4F-B9E6-43FC-BE1D-8E3585895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52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50FC2-F0F9-4C3E-8D3E-C517F0CAC15A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4B4F-B9E6-43FC-BE1D-8E3585895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07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50FC2-F0F9-4C3E-8D3E-C517F0CAC15A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4B4F-B9E6-43FC-BE1D-8E3585895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8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50FC2-F0F9-4C3E-8D3E-C517F0CAC15A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D4B4F-B9E6-43FC-BE1D-8E3585895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32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2728" y="516759"/>
            <a:ext cx="6180881" cy="1015663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728" y="1532422"/>
            <a:ext cx="6180881" cy="349099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592728" y="5023413"/>
            <a:ext cx="6180881" cy="113431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সবাইকে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সবাগতম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670622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02793" y="301263"/>
            <a:ext cx="3715658" cy="64633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বিশ্বকর্মা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পরিচয়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041058" y="2442704"/>
            <a:ext cx="9401175" cy="3709060"/>
            <a:chOff x="1364456" y="2477428"/>
            <a:chExt cx="9401175" cy="370906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64456" y="2477428"/>
              <a:ext cx="9401175" cy="199456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43038" y="4471988"/>
              <a:ext cx="9244013" cy="17145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378889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726" y="2230300"/>
            <a:ext cx="10099598" cy="295516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259484" y="393539"/>
            <a:ext cx="3321934" cy="5671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বিশ্বকর্মার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পূজাপদ্ধতি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403896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811" y="1800225"/>
            <a:ext cx="10051788" cy="359154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027990" y="509286"/>
            <a:ext cx="3472405" cy="8796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বিশ্বকর্মার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পুষ্পাঞ্জলির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মন্ত্র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628432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662177" y="5006552"/>
            <a:ext cx="7257327" cy="769441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143000" indent="-1143000" algn="ctr">
              <a:buFont typeface="Wingdings" pitchFamily="2" charset="2"/>
              <a:buChar char="v"/>
            </a:pPr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বিশ্বকর্মা </a:t>
            </a:r>
            <a:r>
              <a:rPr lang="en-US" sz="4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দেবের</a:t>
            </a:r>
            <a:r>
              <a:rPr lang="bn-BD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পূজা</a:t>
            </a:r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bn-BD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লিখ</a:t>
            </a:r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08622" y="371439"/>
            <a:ext cx="4506686" cy="92333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bn-BD" sz="5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8622" y="1597306"/>
            <a:ext cx="4506686" cy="270323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2047439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298246"/>
            <a:ext cx="88344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</a:t>
            </a:r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বিশ্বকর্মা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কীসের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দেবতা</a:t>
            </a:r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বিদ্যার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(খ)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সম্পদের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(গ)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শক্তির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(ঘ)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শিল্প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ভাস্কর্যের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</a:t>
            </a:r>
            <a:endParaRPr lang="bn-B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9686" y="2645630"/>
            <a:ext cx="7416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বিশ্বকর্মার</a:t>
            </a:r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বাহন কী?</a:t>
            </a:r>
          </a:p>
          <a:p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হাতি     (খ) ঘোড়া     (গ) মহিষ   (ঘ)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পেঁচা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</a:t>
            </a:r>
            <a:endParaRPr lang="bn-B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82570" y="171377"/>
            <a:ext cx="3467354" cy="76944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4136571"/>
            <a:ext cx="92630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হাতে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হাতুড়ি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হাতে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কুঠার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থাকে</a:t>
            </a:r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লক্ষীর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(খ)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কার্তিকের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(গ)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গনেশের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(ঘ)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বিশ্বকর্মার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6597570" y="2013995"/>
            <a:ext cx="358816" cy="4058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752354" y="3374017"/>
            <a:ext cx="370390" cy="38988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7779656" y="4849792"/>
            <a:ext cx="350160" cy="35716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7848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1" grpId="0" animBg="1"/>
      <p:bldP spid="5" grpId="0"/>
      <p:bldP spid="4" grpId="0" animBg="1"/>
      <p:bldP spid="6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31538" y="4655987"/>
            <a:ext cx="8326861" cy="707886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857250" indent="-857250">
              <a:buFont typeface="Wingdings" pitchFamily="2" charset="2"/>
              <a:buChar char="v"/>
            </a:pPr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বিশ্বকর্মা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দেবের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পুষ্পাঞ্জলি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প্রণাম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মন্ত্র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81691" y="601884"/>
            <a:ext cx="3125166" cy="70788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bn-BD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 </a:t>
            </a:r>
            <a:endParaRPr lang="en-US" sz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451" y="1689905"/>
            <a:ext cx="3533111" cy="281065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9254186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1853" y="178937"/>
            <a:ext cx="4791919" cy="101566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853" y="1435560"/>
            <a:ext cx="4791919" cy="21431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ectangle 4"/>
          <p:cNvSpPr/>
          <p:nvPr/>
        </p:nvSpPr>
        <p:spPr>
          <a:xfrm>
            <a:off x="5034987" y="3819646"/>
            <a:ext cx="5370654" cy="97227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আবার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দেখা</a:t>
            </a:r>
            <a:r>
              <a:rPr lang="en-US" sz="3600" dirty="0" smtClean="0"/>
              <a:t> </a:t>
            </a:r>
            <a:r>
              <a:rPr lang="en-US" sz="3600" dirty="0" err="1" smtClean="0"/>
              <a:t>হবে</a:t>
            </a:r>
            <a:r>
              <a:rPr lang="en-US" sz="3600" dirty="0" smtClean="0"/>
              <a:t>------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595345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20245" y="356841"/>
            <a:ext cx="4882061" cy="76944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24224" y="4340506"/>
            <a:ext cx="5775766" cy="222177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সন্তোষ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কুমার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বর্মা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             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ভান্ডারদহ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জনতা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2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পাটগ্রাম,লালমনিরহাট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০১৭৬৮৯২৬৬৫৮</a:t>
            </a:r>
            <a:endParaRPr lang="en-US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932" y="1539433"/>
            <a:ext cx="2579466" cy="243068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7192997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0674" y="224231"/>
            <a:ext cx="6475615" cy="92333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97997" y="1782008"/>
            <a:ext cx="7426576" cy="7694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b="1" dirty="0" smtClean="0">
                <a:ln w="1905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    </a:t>
            </a:r>
            <a:r>
              <a:rPr lang="en-US" sz="4400" b="1" dirty="0" err="1" smtClean="0">
                <a:ln w="1905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endParaRPr lang="en-US" sz="4400" b="1" dirty="0">
              <a:ln w="1905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97991" y="2423597"/>
            <a:ext cx="7426574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b="1" dirty="0" smtClean="0">
                <a:ln w="1905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   হিন্দু ধর্ম ও নৈতিক শিক্ষা</a:t>
            </a:r>
            <a:endParaRPr lang="en-US" sz="4000" b="1" dirty="0">
              <a:ln w="1905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98001" y="3221343"/>
            <a:ext cx="7426577" cy="7694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b="1" dirty="0" smtClean="0">
                <a:ln w="1905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অধ্যায়ঃ  পঞ্চম  </a:t>
            </a:r>
            <a:endParaRPr lang="en-US" sz="4400" b="1" dirty="0">
              <a:ln w="1905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97989" y="4660678"/>
            <a:ext cx="7426576" cy="64633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b="1" dirty="0" smtClean="0">
                <a:ln w="1905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সময়ঃ    </a:t>
            </a:r>
            <a:r>
              <a:rPr lang="en-US" sz="3600" b="1" dirty="0" smtClean="0">
                <a:ln w="1905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3600" b="1" dirty="0" smtClean="0">
                <a:ln w="1905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 মিনিট</a:t>
            </a:r>
            <a:endParaRPr lang="en-US" sz="3600" b="1" dirty="0">
              <a:ln w="1905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97989" y="3926960"/>
            <a:ext cx="7426580" cy="7694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 err="1" smtClean="0">
                <a:ln w="1905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4400" b="1" dirty="0" smtClean="0">
                <a:ln w="1905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8-10</a:t>
            </a:r>
            <a:endParaRPr lang="en-US" sz="4400" b="1" dirty="0">
              <a:ln w="1905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977" y="2089626"/>
            <a:ext cx="1819275" cy="2514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5405708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7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0369" y="392426"/>
            <a:ext cx="6454357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ছবি লক্ষ্য কর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370" y="1574158"/>
            <a:ext cx="6454356" cy="354185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ectangle 4"/>
          <p:cNvSpPr/>
          <p:nvPr/>
        </p:nvSpPr>
        <p:spPr>
          <a:xfrm>
            <a:off x="2743200" y="5428527"/>
            <a:ext cx="3264061" cy="6829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কোন</a:t>
            </a:r>
            <a:r>
              <a:rPr lang="en-US" sz="3200" dirty="0" smtClean="0"/>
              <a:t> </a:t>
            </a:r>
            <a:r>
              <a:rPr lang="en-US" sz="3200" dirty="0" err="1" smtClean="0"/>
              <a:t>দেবতা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7419372" y="5282079"/>
            <a:ext cx="1863524" cy="7714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বিশ্বকর্মা </a:t>
            </a:r>
            <a:r>
              <a:rPr lang="en-US" sz="2800" b="1" dirty="0" err="1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দেব</a:t>
            </a:r>
            <a:endParaRPr lang="bn-BD" sz="2800" b="1" dirty="0">
              <a:ln w="1905"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7211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6285" y="694481"/>
            <a:ext cx="4132162" cy="92333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</a:t>
            </a:r>
            <a:r>
              <a:rPr lang="bn-BD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45213" y="4709725"/>
            <a:ext cx="3993265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বিশ্বকর্মা </a:t>
            </a:r>
            <a:r>
              <a:rPr lang="en-US" sz="6000" b="1" dirty="0" err="1" smtClean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দেব</a:t>
            </a:r>
            <a:endParaRPr lang="bn-BD" sz="6000" b="1" dirty="0" smtClean="0">
              <a:ln w="1905"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934" y="1817225"/>
            <a:ext cx="3993266" cy="273162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4393676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2356" y="2118169"/>
            <a:ext cx="4132163" cy="53901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---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4751" y="2930887"/>
            <a:ext cx="11027391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বিশ্বকর্মা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দেবের</a:t>
            </a:r>
            <a:r>
              <a:rPr lang="bn-BD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পরিচয় বলতে পারবে।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বিশ্বকর্মা </a:t>
            </a:r>
            <a:r>
              <a:rPr lang="en-US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দেবের</a:t>
            </a: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পূজা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বিশ্বকর্মা </a:t>
            </a:r>
            <a:r>
              <a:rPr lang="en-US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দেবের</a:t>
            </a: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পুষ্পাঞ্জলি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মন্ত্র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প্রণাম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মন্ত্র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সরলার্থসহ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ব্যাখা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বিশ্বকর্মা </a:t>
            </a:r>
            <a:r>
              <a:rPr lang="en-US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দেবের</a:t>
            </a: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পূজার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16286" y="424801"/>
            <a:ext cx="4723005" cy="92333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</a:t>
            </a:r>
            <a:r>
              <a:rPr lang="en-US" sz="5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খনফল</a:t>
            </a: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899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5029" y="242026"/>
            <a:ext cx="4771893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ছবি লক্ষ্য কর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6268" y="5732912"/>
            <a:ext cx="2104572" cy="769441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বিশ্বকর্মা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76975" y="5695381"/>
            <a:ext cx="2013859" cy="70788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হাতি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103" y="2367030"/>
            <a:ext cx="3119196" cy="309622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8987" y="2367030"/>
            <a:ext cx="2792091" cy="309622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374671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81312" y="232877"/>
            <a:ext cx="5568286" cy="92333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bn-BD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ছবি লক্ষ্য কর</a:t>
            </a:r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78440" y="5434726"/>
            <a:ext cx="1262741" cy="76944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কুঠার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29041" y="5434726"/>
            <a:ext cx="1571872" cy="76944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তুলাদন্ড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038" y="2372339"/>
            <a:ext cx="3123547" cy="233964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6017" y="2147877"/>
            <a:ext cx="2988791" cy="223009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598" y="2372339"/>
            <a:ext cx="2562225" cy="178117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9299339" y="5434726"/>
            <a:ext cx="1530586" cy="76944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হাতুড়ি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9112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13994" y="4805568"/>
            <a:ext cx="7095281" cy="707886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143000" indent="-1143000" algn="ctr">
              <a:buFont typeface="Wingdings" pitchFamily="2" charset="2"/>
              <a:buChar char="q"/>
            </a:pPr>
            <a:r>
              <a:rPr lang="en-US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বিশ্বকর্মা </a:t>
            </a:r>
            <a:r>
              <a:rPr lang="en-US" sz="40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দেবের</a:t>
            </a:r>
            <a:r>
              <a:rPr lang="en-US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6658" y="520863"/>
            <a:ext cx="4595150" cy="769441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bn-BD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256" y="1585732"/>
            <a:ext cx="4502552" cy="299784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289712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1745</TotalTime>
  <Words>225</Words>
  <Application>Microsoft Office PowerPoint</Application>
  <PresentationFormat>Widescreen</PresentationFormat>
  <Paragraphs>50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NikoshBAN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MY</cp:lastModifiedBy>
  <cp:revision>270</cp:revision>
  <dcterms:created xsi:type="dcterms:W3CDTF">2014-01-27T15:01:52Z</dcterms:created>
  <dcterms:modified xsi:type="dcterms:W3CDTF">2020-11-08T17:41:55Z</dcterms:modified>
</cp:coreProperties>
</file>