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76" r:id="rId3"/>
    <p:sldId id="256" r:id="rId4"/>
    <p:sldId id="266" r:id="rId5"/>
    <p:sldId id="265" r:id="rId6"/>
    <p:sldId id="264" r:id="rId7"/>
    <p:sldId id="263" r:id="rId8"/>
    <p:sldId id="268" r:id="rId9"/>
    <p:sldId id="271" r:id="rId10"/>
    <p:sldId id="269" r:id="rId11"/>
    <p:sldId id="273" r:id="rId12"/>
    <p:sldId id="270" r:id="rId13"/>
    <p:sldId id="274" r:id="rId14"/>
    <p:sldId id="260" r:id="rId15"/>
    <p:sldId id="259" r:id="rId16"/>
    <p:sldId id="258" r:id="rId17"/>
    <p:sldId id="272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96F7-6515-4171-BAF2-4345364D52A3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FCCC-2C4A-42EA-95CB-3313AACC1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22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C64BE-E363-4FB2-AC8C-532DC4B907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1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4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2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0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3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6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5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0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0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1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2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49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639" y="756498"/>
            <a:ext cx="744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bn-IN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625" y="2155680"/>
            <a:ext cx="2785205" cy="3372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74029" y="2028650"/>
            <a:ext cx="1565213" cy="1696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875" y="2028650"/>
            <a:ext cx="1565213" cy="16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8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092" y="4655127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3718" y="522539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শাপলা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3746610" y="1618211"/>
            <a:ext cx="4123550" cy="3036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667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904" y="4415984"/>
            <a:ext cx="374846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0318" y="575096"/>
            <a:ext cx="519771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দোয়েল পাখি?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451" y="1644193"/>
            <a:ext cx="4235065" cy="2688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49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528" y="4427574"/>
            <a:ext cx="289419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 মাছ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5288" y="528654"/>
            <a:ext cx="471676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ইলিশ মাছ?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9691" y="2096529"/>
            <a:ext cx="2098964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66" y="1474266"/>
            <a:ext cx="4531259" cy="3023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67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0500" y="4575075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2507" y="601255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হাঁস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2949" y="2612429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2153" y="1624827"/>
            <a:ext cx="3425461" cy="31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3174" y="1316142"/>
            <a:ext cx="3787385" cy="3511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1452" y="1833031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11" b="99111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4420" y="1361729"/>
            <a:ext cx="3378782" cy="33787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11451" y="1963672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78" b="89778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0550" y="1108991"/>
            <a:ext cx="3453906" cy="31415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11451" y="2094313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95165" y="560969"/>
            <a:ext cx="1482436" cy="1205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835" y="729640"/>
            <a:ext cx="7259783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একটা করে কী কী দেখতে পাচ্ছো?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3" t="15129" r="10132" b="18063"/>
          <a:stretch/>
        </p:blipFill>
        <p:spPr bwMode="auto">
          <a:xfrm>
            <a:off x="2817770" y="1580284"/>
            <a:ext cx="6459481" cy="4169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17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499" y="1360605"/>
            <a:ext cx="92867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একটা আপেল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6606" y="2698736"/>
            <a:ext cx="1853723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718" y="2884888"/>
            <a:ext cx="1337309" cy="1206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2312" y="2674633"/>
            <a:ext cx="2674793" cy="184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9708" y="3081016"/>
            <a:ext cx="1337309" cy="1206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864" y="3081016"/>
            <a:ext cx="1337309" cy="12069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16635" y="2698736"/>
            <a:ext cx="4143205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199" y="2884888"/>
            <a:ext cx="1337309" cy="12069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022" y="2884888"/>
            <a:ext cx="1337309" cy="12069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946" y="2867644"/>
            <a:ext cx="1337309" cy="12069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78664" y="2242190"/>
            <a:ext cx="1326711" cy="1099244"/>
            <a:chOff x="9850582" y="1654550"/>
            <a:chExt cx="1326711" cy="109924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5259" y="754117"/>
            <a:ext cx="834182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একটা মগ আছে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246" y="2485376"/>
            <a:ext cx="1853723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09485" y="2485376"/>
            <a:ext cx="2674793" cy="1844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8795" y="2485376"/>
            <a:ext cx="4143205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8794" y="2715398"/>
            <a:ext cx="1330642" cy="13306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2768095"/>
            <a:ext cx="1330642" cy="13306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605" y="2742075"/>
            <a:ext cx="1330642" cy="13306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149" y="2646392"/>
            <a:ext cx="1330642" cy="13306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3374" y="2771732"/>
            <a:ext cx="1330642" cy="13306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2495" y="2773866"/>
            <a:ext cx="1330642" cy="13306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38345" y="2238753"/>
            <a:ext cx="1326711" cy="1099244"/>
            <a:chOff x="9850582" y="1654550"/>
            <a:chExt cx="1326711" cy="109924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03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054" y="962355"/>
            <a:ext cx="4973785" cy="1200329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112" y="2380383"/>
            <a:ext cx="4257670" cy="3189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26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2297FB3-E7CC-4205-A91C-93140E1C12F4}"/>
              </a:ext>
            </a:extLst>
          </p:cNvPr>
          <p:cNvSpPr txBox="1"/>
          <p:nvPr/>
        </p:nvSpPr>
        <p:spPr>
          <a:xfrm>
            <a:off x="1299197" y="2572824"/>
            <a:ext cx="5641145" cy="3046988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দেলোয়ার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সোনাইডাংগা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ঝিনাইদহ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২১-৬৫১১৭১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dalowarhussain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cision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151A0B5C-A47D-4ECF-8B29-60B2225124AB}"/>
              </a:ext>
            </a:extLst>
          </p:cNvPr>
          <p:cNvSpPr/>
          <p:nvPr/>
        </p:nvSpPr>
        <p:spPr>
          <a:xfrm>
            <a:off x="7104890" y="1892607"/>
            <a:ext cx="347082" cy="457938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B0781E-AB07-42E6-9584-5DBAB6609569}"/>
              </a:ext>
            </a:extLst>
          </p:cNvPr>
          <p:cNvSpPr/>
          <p:nvPr/>
        </p:nvSpPr>
        <p:spPr>
          <a:xfrm>
            <a:off x="7562090" y="1925859"/>
            <a:ext cx="347082" cy="457938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lowchart: Decision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13081446-57A4-4C97-88D2-F08B6B09DD7F}"/>
              </a:ext>
            </a:extLst>
          </p:cNvPr>
          <p:cNvSpPr/>
          <p:nvPr/>
        </p:nvSpPr>
        <p:spPr>
          <a:xfrm>
            <a:off x="8025191" y="1953568"/>
            <a:ext cx="387296" cy="4579385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C:\Users\DPE\Desktop\picture\10408540_647543495332851_7417843990359996295_n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4A904600-C8D0-4039-8FA7-36D7CB7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4323" y="2445531"/>
            <a:ext cx="2553426" cy="3148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Horizontal Scroll 14"/>
          <p:cNvSpPr/>
          <p:nvPr/>
        </p:nvSpPr>
        <p:spPr>
          <a:xfrm>
            <a:off x="3291840" y="561703"/>
            <a:ext cx="5730240" cy="1677477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170" y="898591"/>
            <a:ext cx="85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6187" y="2198933"/>
            <a:ext cx="8542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 গ্রুপ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১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8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ধিন।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গুণব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গুণব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763" y="2083221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5100" y="2247524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1500" y="260000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7313" y="2811681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3940" y="661663"/>
            <a:ext cx="1749181" cy="981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6543" y="5122933"/>
            <a:ext cx="1625394" cy="934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6698" y="4343136"/>
            <a:ext cx="12668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2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108" y="1215161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699" y="2764706"/>
            <a:ext cx="5791201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</a:t>
            </a:r>
          </a:p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0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6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06" y="821779"/>
            <a:ext cx="60682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985" y="2202416"/>
            <a:ext cx="7952511" cy="30469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উপকরণ ব্যবহার করে শিক্ষার্থীদের গণনায় অংশগ্রহন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করাবো।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 যেমন বই,তেঁতুলের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বিচি,মার্বেল ইত্যাদি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0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4563" y="4554140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3231" y="652307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পতাকা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079" y="1826595"/>
            <a:ext cx="4527479" cy="2809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9997" y="4555843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7761" y="633984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কাঁঠাল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855" y="1498151"/>
            <a:ext cx="3453906" cy="3141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56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290</Words>
  <Application>Microsoft Office PowerPoint</Application>
  <PresentationFormat>Custom</PresentationFormat>
  <Paragraphs>84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DPE</cp:lastModifiedBy>
  <cp:revision>62</cp:revision>
  <dcterms:created xsi:type="dcterms:W3CDTF">2019-01-26T23:20:02Z</dcterms:created>
  <dcterms:modified xsi:type="dcterms:W3CDTF">2020-11-07T05:18:46Z</dcterms:modified>
</cp:coreProperties>
</file>