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6" r:id="rId3"/>
    <p:sldId id="256" r:id="rId4"/>
    <p:sldId id="274" r:id="rId5"/>
    <p:sldId id="265" r:id="rId6"/>
    <p:sldId id="264" r:id="rId7"/>
    <p:sldId id="263" r:id="rId8"/>
    <p:sldId id="268" r:id="rId9"/>
    <p:sldId id="271" r:id="rId10"/>
    <p:sldId id="270" r:id="rId11"/>
    <p:sldId id="273" r:id="rId12"/>
    <p:sldId id="260" r:id="rId13"/>
    <p:sldId id="259" r:id="rId14"/>
    <p:sldId id="272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2FB8-2697-4D4C-8352-1F76C20324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9105-0859-4850-BD5C-78F91E762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36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C64BE-E363-4FB2-AC8C-532DC4B90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1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130" y="796051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56" y="2365711"/>
            <a:ext cx="5572743" cy="3120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158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623584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822" y="4189479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7304" y="589512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বেগুন?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149" y="2346077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60912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59660" y="1183105"/>
            <a:ext cx="3747314" cy="2463616"/>
            <a:chOff x="2520141" y="1443366"/>
            <a:chExt cx="3747314" cy="24636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940" b="100000" l="9882" r="8988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6105"/>
            <a:stretch/>
          </p:blipFill>
          <p:spPr>
            <a:xfrm>
              <a:off x="2520141" y="1465567"/>
              <a:ext cx="2945477" cy="24414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940" b="100000" l="9882" r="8988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8587" b="7383"/>
            <a:stretch/>
          </p:blipFill>
          <p:spPr>
            <a:xfrm>
              <a:off x="4163994" y="1443366"/>
              <a:ext cx="2103461" cy="240819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40" b="100000" l="9882" r="898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05"/>
          <a:stretch/>
        </p:blipFill>
        <p:spPr>
          <a:xfrm>
            <a:off x="5217882" y="1221344"/>
            <a:ext cx="2945477" cy="2441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40" b="100000" l="9882" r="898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05"/>
          <a:stretch/>
        </p:blipFill>
        <p:spPr>
          <a:xfrm>
            <a:off x="3535937" y="1253132"/>
            <a:ext cx="2945477" cy="2441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6644" y="4346913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5558" y="2011812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চেয়ার?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43583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457" y="665508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00449" y="1332465"/>
            <a:ext cx="3922054" cy="2964653"/>
            <a:chOff x="3600449" y="1332465"/>
            <a:chExt cx="3922054" cy="29646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92" r="21559" b="4801"/>
            <a:stretch/>
          </p:blipFill>
          <p:spPr>
            <a:xfrm>
              <a:off x="3600449" y="1348228"/>
              <a:ext cx="1714500" cy="29488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92" r="21559" b="4801"/>
            <a:stretch/>
          </p:blipFill>
          <p:spPr>
            <a:xfrm>
              <a:off x="5808003" y="1332465"/>
              <a:ext cx="1714500" cy="294889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2" r="21559" b="4801"/>
          <a:stretch/>
        </p:blipFill>
        <p:spPr>
          <a:xfrm>
            <a:off x="5808003" y="1348228"/>
            <a:ext cx="1714500" cy="2948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2" r="21559" b="4801"/>
          <a:stretch/>
        </p:blipFill>
        <p:spPr>
          <a:xfrm>
            <a:off x="3569553" y="1438311"/>
            <a:ext cx="1714500" cy="2948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1417" y="232766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417" y="216560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1417" y="224663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4" t="14624" r="8422"/>
          <a:stretch/>
        </p:blipFill>
        <p:spPr>
          <a:xfrm>
            <a:off x="2009815" y="1632093"/>
            <a:ext cx="4421509" cy="2911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95"/>
          <a:stretch/>
        </p:blipFill>
        <p:spPr>
          <a:xfrm>
            <a:off x="2042171" y="1706860"/>
            <a:ext cx="5029200" cy="313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1" y="1724893"/>
            <a:ext cx="4782999" cy="319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2" t="15697" r="9811" b="18647"/>
          <a:stretch/>
        </p:blipFill>
        <p:spPr bwMode="auto">
          <a:xfrm>
            <a:off x="3067049" y="1766315"/>
            <a:ext cx="5301096" cy="363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698143"/>
            <a:ext cx="960674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দুইটা টিয়াপাখি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46665" y="2208993"/>
            <a:ext cx="1853723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8772" y="2182317"/>
            <a:ext cx="2674793" cy="184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0395" y="2160043"/>
            <a:ext cx="4143205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7" y="2232195"/>
            <a:ext cx="1794162" cy="1794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26" y="2232195"/>
            <a:ext cx="1794162" cy="1794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7" y="2156568"/>
            <a:ext cx="1794162" cy="1794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9" y="2232195"/>
            <a:ext cx="1794162" cy="179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36" y="2232195"/>
            <a:ext cx="1794162" cy="1794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72" y="2329177"/>
            <a:ext cx="1794162" cy="1794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3" y="2232195"/>
            <a:ext cx="1794162" cy="17941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46363" y="2425982"/>
            <a:ext cx="1326711" cy="1099244"/>
            <a:chOff x="9850582" y="1654550"/>
            <a:chExt cx="1326711" cy="109924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3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499" y="1360605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দুইটা আম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606" y="2698736"/>
            <a:ext cx="1853723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2312" y="2674633"/>
            <a:ext cx="2674793" cy="18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6635" y="2698736"/>
            <a:ext cx="4143205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2" y="2846636"/>
            <a:ext cx="1494885" cy="1494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92" y="2905442"/>
            <a:ext cx="1494885" cy="1494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6" y="2872122"/>
            <a:ext cx="1494885" cy="1494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3" y="2785607"/>
            <a:ext cx="1494885" cy="1494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43" y="2838532"/>
            <a:ext cx="1494885" cy="1494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01" y="2846636"/>
            <a:ext cx="1494885" cy="14948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41323" y="3036352"/>
            <a:ext cx="1326711" cy="1099244"/>
            <a:chOff x="9850582" y="1654550"/>
            <a:chExt cx="1326711" cy="10992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099" y="776618"/>
            <a:ext cx="4973785" cy="120032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58" y="2233612"/>
            <a:ext cx="4125066" cy="335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526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297FB3-E7CC-4205-A91C-93140E1C12F4}"/>
              </a:ext>
            </a:extLst>
          </p:cNvPr>
          <p:cNvSpPr txBox="1"/>
          <p:nvPr/>
        </p:nvSpPr>
        <p:spPr>
          <a:xfrm>
            <a:off x="1299197" y="2572824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51A0B5C-A47D-4ECF-8B29-60B2225124AB}"/>
              </a:ext>
            </a:extLst>
          </p:cNvPr>
          <p:cNvSpPr/>
          <p:nvPr/>
        </p:nvSpPr>
        <p:spPr>
          <a:xfrm>
            <a:off x="7104890" y="18926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B0781E-AB07-42E6-9584-5DBAB6609569}"/>
              </a:ext>
            </a:extLst>
          </p:cNvPr>
          <p:cNvSpPr/>
          <p:nvPr/>
        </p:nvSpPr>
        <p:spPr>
          <a:xfrm>
            <a:off x="7562090" y="1925859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081446-57A4-4C97-88D2-F08B6B09DD7F}"/>
              </a:ext>
            </a:extLst>
          </p:cNvPr>
          <p:cNvSpPr/>
          <p:nvPr/>
        </p:nvSpPr>
        <p:spPr>
          <a:xfrm>
            <a:off x="8025191" y="1953568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C:\Users\DPE\Desktop\picture\10408540_647543495332851_7417843990359996295_n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4323" y="2445531"/>
            <a:ext cx="2553426" cy="314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Horizontal Scroll 14"/>
          <p:cNvSpPr/>
          <p:nvPr/>
        </p:nvSpPr>
        <p:spPr>
          <a:xfrm>
            <a:off x="3291840" y="561703"/>
            <a:ext cx="5730240" cy="167747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57" y="998604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264" y="2046533"/>
            <a:ext cx="854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1933501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600" y="1933500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1933500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4336473"/>
            <a:ext cx="1728578" cy="172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90" y="661663"/>
            <a:ext cx="2401367" cy="1524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9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(২)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6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0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00946" y="1857137"/>
            <a:ext cx="2477725" cy="2036694"/>
            <a:chOff x="4100946" y="1857137"/>
            <a:chExt cx="2477725" cy="20366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946" y="1857137"/>
              <a:ext cx="1000396" cy="19621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682" y="1931681"/>
              <a:ext cx="1033989" cy="19621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027" y="4110099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8068" y="701985"/>
            <a:ext cx="429902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আনারস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213" y="1743788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1857137"/>
            <a:ext cx="1000396" cy="196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2" y="1931681"/>
            <a:ext cx="1033989" cy="19621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56756" y="555320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080" y="429253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546" y="610589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8501" y="235661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5533" y="552803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6390" y="1640124"/>
            <a:ext cx="4394682" cy="2109602"/>
            <a:chOff x="3266390" y="1640124"/>
            <a:chExt cx="4394682" cy="21096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390" y="1648453"/>
              <a:ext cx="2101273" cy="21012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799" y="1640124"/>
              <a:ext cx="2101273" cy="210127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56" y="1738175"/>
            <a:ext cx="2101273" cy="210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33" y="1648453"/>
            <a:ext cx="2101273" cy="2101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260</Words>
  <Application>Microsoft Office PowerPoint</Application>
  <PresentationFormat>Custom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47</cp:revision>
  <dcterms:created xsi:type="dcterms:W3CDTF">2019-01-26T23:20:02Z</dcterms:created>
  <dcterms:modified xsi:type="dcterms:W3CDTF">2020-11-07T04:45:20Z</dcterms:modified>
</cp:coreProperties>
</file>