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85" r:id="rId3"/>
    <p:sldId id="279" r:id="rId4"/>
    <p:sldId id="280" r:id="rId5"/>
    <p:sldId id="281" r:id="rId6"/>
    <p:sldId id="282" r:id="rId7"/>
    <p:sldId id="283" r:id="rId8"/>
    <p:sldId id="268" r:id="rId9"/>
    <p:sldId id="271" r:id="rId10"/>
    <p:sldId id="276" r:id="rId11"/>
    <p:sldId id="270" r:id="rId12"/>
    <p:sldId id="274" r:id="rId13"/>
    <p:sldId id="259" r:id="rId14"/>
    <p:sldId id="272" r:id="rId15"/>
    <p:sldId id="258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AA64-4867-48B9-ACE6-DD5C64F15CE2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0A471-660B-40B5-A40E-497C2ADFE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765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C64BE-E363-4FB2-AC8C-532DC4B907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51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44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2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08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11016" y="154745"/>
            <a:ext cx="11802794" cy="65555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58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3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60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2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4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01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0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1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04E907-AE30-4472-8D8D-9F3E506DBA9A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5C1513-C67C-403C-A64A-D359D0CC2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80" y="243840"/>
            <a:ext cx="11811000" cy="6400800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35280" y="381000"/>
            <a:ext cx="11506200" cy="609600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72440" y="533400"/>
            <a:ext cx="11170920" cy="573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449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130" y="796051"/>
            <a:ext cx="744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56" y="2365711"/>
            <a:ext cx="5572743" cy="3120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97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1420" y="4570190"/>
            <a:ext cx="268989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310" y="574821"/>
            <a:ext cx="430113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মোমবাতি?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9661" y="2760356"/>
            <a:ext cx="2098964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46" y="178069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5533" y="552803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49026" y="55595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32476" y="1404822"/>
            <a:ext cx="3828620" cy="3165368"/>
            <a:chOff x="3532476" y="1404822"/>
            <a:chExt cx="3828620" cy="3165368"/>
          </a:xfrm>
        </p:grpSpPr>
        <p:grpSp>
          <p:nvGrpSpPr>
            <p:cNvPr id="2" name="Group 1"/>
            <p:cNvGrpSpPr/>
            <p:nvPr/>
          </p:nvGrpSpPr>
          <p:grpSpPr>
            <a:xfrm>
              <a:off x="3532476" y="1404823"/>
              <a:ext cx="2472813" cy="3165367"/>
              <a:chOff x="3532476" y="1404823"/>
              <a:chExt cx="2472813" cy="316536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68858"/>
              <a:stretch/>
            </p:blipFill>
            <p:spPr>
              <a:xfrm>
                <a:off x="3532476" y="1404823"/>
                <a:ext cx="1198360" cy="31653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68858"/>
              <a:stretch/>
            </p:blipFill>
            <p:spPr>
              <a:xfrm>
                <a:off x="4806929" y="1404823"/>
                <a:ext cx="1198360" cy="31653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8858"/>
            <a:stretch/>
          </p:blipFill>
          <p:spPr>
            <a:xfrm>
              <a:off x="6162736" y="1404822"/>
              <a:ext cx="1198360" cy="31653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858"/>
          <a:stretch/>
        </p:blipFill>
        <p:spPr>
          <a:xfrm>
            <a:off x="3524271" y="1440947"/>
            <a:ext cx="1198360" cy="316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858"/>
          <a:stretch/>
        </p:blipFill>
        <p:spPr>
          <a:xfrm>
            <a:off x="4787944" y="1404821"/>
            <a:ext cx="1198360" cy="316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858"/>
          <a:stretch/>
        </p:blipFill>
        <p:spPr>
          <a:xfrm>
            <a:off x="6162736" y="1413788"/>
            <a:ext cx="1198360" cy="316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39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840" y="4180494"/>
            <a:ext cx="320291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হাঁস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5522" y="539356"/>
            <a:ext cx="479989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হাঁস?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5470" y="3917979"/>
            <a:ext cx="209896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156" y="1533616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60912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9784" y="5509405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42" y="1860579"/>
            <a:ext cx="2219325" cy="20574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3626" y="1738803"/>
            <a:ext cx="6902375" cy="2246599"/>
            <a:chOff x="3003626" y="1738803"/>
            <a:chExt cx="6902375" cy="22465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626" y="1738803"/>
              <a:ext cx="2219325" cy="2057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76" y="1928002"/>
              <a:ext cx="2219325" cy="20574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07" y="1738803"/>
            <a:ext cx="2219325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84" y="1860579"/>
            <a:ext cx="2219325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13" y="1927668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7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9919" y="1972133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9919" y="1947728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4562" y="1883695"/>
            <a:ext cx="3584193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33795" y="2305524"/>
            <a:ext cx="4000028" cy="1869789"/>
            <a:chOff x="2814118" y="4022882"/>
            <a:chExt cx="4000028" cy="18697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385" b="96308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984" y="4022882"/>
              <a:ext cx="1794162" cy="17941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385" b="96308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118" y="4098509"/>
              <a:ext cx="1794162" cy="17941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385" b="96308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290" y="4098509"/>
              <a:ext cx="1794162" cy="179416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82993" y="2334069"/>
            <a:ext cx="4080843" cy="1495025"/>
            <a:chOff x="1238263" y="2785607"/>
            <a:chExt cx="4080843" cy="14950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63" y="2785607"/>
              <a:ext cx="1494885" cy="149488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242" y="2785747"/>
              <a:ext cx="1494885" cy="14948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221" y="2785607"/>
              <a:ext cx="1494885" cy="149488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21714" y="2302492"/>
            <a:ext cx="5651268" cy="1526462"/>
            <a:chOff x="1551710" y="2162468"/>
            <a:chExt cx="7148943" cy="191551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710" y="2187562"/>
              <a:ext cx="3089563" cy="186532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618" y="2187562"/>
              <a:ext cx="3131127" cy="18904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526" y="2162468"/>
              <a:ext cx="3131127" cy="1890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910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95165" y="560969"/>
            <a:ext cx="1482436" cy="1205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835" y="729640"/>
            <a:ext cx="7259783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একটা করে কী কী দেখতে পাচ্ছো বলো?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1" t="15412" r="14465" b="18932"/>
          <a:stretch/>
        </p:blipFill>
        <p:spPr bwMode="auto">
          <a:xfrm>
            <a:off x="3400858" y="1627043"/>
            <a:ext cx="5105834" cy="367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17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126" y="698143"/>
            <a:ext cx="960674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তিনটা টিয়াপাখি আছে তা দেখাও? 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3353" y="2165473"/>
            <a:ext cx="2093376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15868" y="2138797"/>
            <a:ext cx="3410729" cy="184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28108" y="2138797"/>
            <a:ext cx="1947496" cy="1790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59" y="2115419"/>
            <a:ext cx="1794162" cy="1794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61" y="2218444"/>
            <a:ext cx="1612741" cy="1794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48" y="2250259"/>
            <a:ext cx="2076795" cy="1794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62" y="2282073"/>
            <a:ext cx="1794162" cy="17941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856" y="2218444"/>
            <a:ext cx="1794162" cy="17941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5" b="96308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09" y="2165473"/>
            <a:ext cx="1794162" cy="1794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1510" y="2218444"/>
            <a:ext cx="1326711" cy="1099244"/>
            <a:chOff x="9850582" y="1654550"/>
            <a:chExt cx="1326711" cy="109924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03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42" y="739098"/>
            <a:ext cx="1620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499" y="1360605"/>
            <a:ext cx="928670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তিনটা আম আছে তা দেখাও?  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606" y="2698736"/>
            <a:ext cx="1853723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2312" y="2674633"/>
            <a:ext cx="2674793" cy="184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6635" y="2698736"/>
            <a:ext cx="4143205" cy="17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2" y="2846636"/>
            <a:ext cx="1494885" cy="1494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92" y="2905442"/>
            <a:ext cx="1494885" cy="1494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56" y="2872122"/>
            <a:ext cx="1494885" cy="1494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3" y="2785607"/>
            <a:ext cx="1494885" cy="1494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43" y="2838532"/>
            <a:ext cx="1494885" cy="1494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01" y="2846636"/>
            <a:ext cx="1494885" cy="149488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69782" y="2520320"/>
            <a:ext cx="1326711" cy="1099244"/>
            <a:chOff x="9850582" y="1654550"/>
            <a:chExt cx="1326711" cy="10992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463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899" y="744442"/>
            <a:ext cx="844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85" y="2314102"/>
            <a:ext cx="4283607" cy="3430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79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2297FB3-E7CC-4205-A91C-93140E1C12F4}"/>
              </a:ext>
            </a:extLst>
          </p:cNvPr>
          <p:cNvSpPr txBox="1"/>
          <p:nvPr/>
        </p:nvSpPr>
        <p:spPr>
          <a:xfrm>
            <a:off x="1299197" y="2572824"/>
            <a:ext cx="5641145" cy="3046988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দেলোয়ার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সোনাইডাংগা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ঝিনাইদহ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২১-৬৫১১৭১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dalowarhussain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1A0B5C-A47D-4ECF-8B29-60B2225124AB}"/>
              </a:ext>
            </a:extLst>
          </p:cNvPr>
          <p:cNvSpPr/>
          <p:nvPr/>
        </p:nvSpPr>
        <p:spPr>
          <a:xfrm>
            <a:off x="7104890" y="1892607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B0781E-AB07-42E6-9584-5DBAB6609569}"/>
              </a:ext>
            </a:extLst>
          </p:cNvPr>
          <p:cNvSpPr/>
          <p:nvPr/>
        </p:nvSpPr>
        <p:spPr>
          <a:xfrm>
            <a:off x="7562090" y="1925859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081446-57A4-4C97-88D2-F08B6B09DD7F}"/>
              </a:ext>
            </a:extLst>
          </p:cNvPr>
          <p:cNvSpPr/>
          <p:nvPr/>
        </p:nvSpPr>
        <p:spPr>
          <a:xfrm>
            <a:off x="8025191" y="1953568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C:\Users\DPE\Desktop\picture\10408540_647543495332851_7417843990359996295_n.jpg">
            <a:extLst>
              <a:ext uri="{FF2B5EF4-FFF2-40B4-BE49-F238E27FC236}">
                <a16:creationId xmlns:lc="http://schemas.openxmlformats.org/drawingml/2006/lockedCanvas" xmlns:a16="http://schemas.microsoft.com/office/drawing/2014/main" xmlns="" id="{4A904600-C8D0-4039-8FA7-36D7CB7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4323" y="2445531"/>
            <a:ext cx="2553426" cy="314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Horizontal Scroll 14"/>
          <p:cNvSpPr/>
          <p:nvPr/>
        </p:nvSpPr>
        <p:spPr>
          <a:xfrm>
            <a:off x="3291840" y="561703"/>
            <a:ext cx="5730240" cy="167747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2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357" y="998604"/>
            <a:ext cx="854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264" y="2046533"/>
            <a:ext cx="8542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 (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 গ্রুপ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শিরোনামঃগণনা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পাঠ্যাংশঃ3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2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353" y="661663"/>
            <a:ext cx="52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ছড়া আবৃত্তি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6887" y="580952"/>
            <a:ext cx="9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938" y="1299806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এর পরে দুই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দুই এর পর তিন,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সুখে গুণব মোরা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নাচব তা ধি ধিন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38" y="2934925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এর পরে চার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চার এর পরে পাঁচ,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করে গুণতে পারি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2648" y="4710827"/>
            <a:ext cx="434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এর পর ছয়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ছয় এর পরে সাত,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গুণব আট গুণব নয়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হাতে হাত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76" y="1867478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ছড়াটিতে মনের সুখে কী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4183" y="1933501"/>
            <a:ext cx="262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নাচতে চেয়েছে।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600" y="1933500"/>
            <a:ext cx="613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ফুল,পাখি আর গাছকে কি করতে চেয়েছে?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3" y="1933500"/>
            <a:ext cx="239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গুণতে।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8" y="4336473"/>
            <a:ext cx="1728578" cy="172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90" y="661663"/>
            <a:ext cx="2401367" cy="1524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75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08" y="1115149"/>
            <a:ext cx="489065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6" y="2805404"/>
            <a:ext cx="579120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(3)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26" y="935775"/>
            <a:ext cx="17179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8" y="1847901"/>
            <a:ext cx="786938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7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06" y="821779"/>
            <a:ext cx="60682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985" y="2202416"/>
            <a:ext cx="7952511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উপকরণ ব্যবহার করে শিক্ষার্থীদের গণনায় অংশগ্রহন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করাবো।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হতে পারে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 যেমন বই,তেঁতুলের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বিচি,মার্বেল ইত্যাদি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3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505" y="633179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5309" y="4549862"/>
            <a:ext cx="20989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7286" y="486599"/>
            <a:ext cx="429902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7985" y="3110693"/>
            <a:ext cx="2098964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97" y="1659760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6756" y="5553208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1472" y="5580876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5326" y="1414696"/>
            <a:ext cx="5582659" cy="3206221"/>
            <a:chOff x="2815326" y="1414696"/>
            <a:chExt cx="5582659" cy="32062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326" y="1414696"/>
              <a:ext cx="2709465" cy="15240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520" y="1427791"/>
              <a:ext cx="2709465" cy="15240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808" y="3096843"/>
              <a:ext cx="2709465" cy="152407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25" y="1500280"/>
            <a:ext cx="2709465" cy="15240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08" y="3127605"/>
            <a:ext cx="2709465" cy="1524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20" y="1443172"/>
            <a:ext cx="2709465" cy="1524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018" y="574821"/>
            <a:ext cx="924098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310" y="574821"/>
            <a:ext cx="469527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শাপলা ফুল?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3192" y="3931100"/>
            <a:ext cx="2098964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996" y="1589802"/>
            <a:ext cx="2098964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647" y="5487639"/>
            <a:ext cx="10476796" cy="623455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2040" y="5534257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5533" y="552803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49026" y="5559569"/>
            <a:ext cx="579120" cy="530218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15" b="30164"/>
          <a:stretch/>
        </p:blipFill>
        <p:spPr>
          <a:xfrm>
            <a:off x="5238624" y="1863197"/>
            <a:ext cx="2270540" cy="18913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01583" y="1870920"/>
            <a:ext cx="7251091" cy="1883662"/>
            <a:chOff x="2801583" y="1870920"/>
            <a:chExt cx="7251091" cy="18836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4215" b="30164"/>
            <a:stretch/>
          </p:blipFill>
          <p:spPr>
            <a:xfrm>
              <a:off x="2801583" y="1870920"/>
              <a:ext cx="2157836" cy="18836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4215" b="30164"/>
            <a:stretch/>
          </p:blipFill>
          <p:spPr>
            <a:xfrm>
              <a:off x="7788369" y="1877702"/>
              <a:ext cx="2264305" cy="187688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509728" y="3989878"/>
            <a:ext cx="469527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ফুল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15" b="30164"/>
          <a:stretch/>
        </p:blipFill>
        <p:spPr>
          <a:xfrm>
            <a:off x="2801583" y="1932465"/>
            <a:ext cx="2157836" cy="18836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15" b="30164"/>
          <a:stretch/>
        </p:blipFill>
        <p:spPr>
          <a:xfrm>
            <a:off x="5285509" y="1849020"/>
            <a:ext cx="2157836" cy="188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15" b="30164"/>
          <a:stretch/>
        </p:blipFill>
        <p:spPr>
          <a:xfrm>
            <a:off x="7788369" y="1899612"/>
            <a:ext cx="2157836" cy="1883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265</Words>
  <Application>Microsoft Office PowerPoint</Application>
  <PresentationFormat>Custom</PresentationFormat>
  <Paragraphs>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DPE</cp:lastModifiedBy>
  <cp:revision>60</cp:revision>
  <dcterms:created xsi:type="dcterms:W3CDTF">2019-01-26T23:20:02Z</dcterms:created>
  <dcterms:modified xsi:type="dcterms:W3CDTF">2020-11-07T04:46:09Z</dcterms:modified>
</cp:coreProperties>
</file>