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73" r:id="rId3"/>
    <p:sldId id="256" r:id="rId4"/>
    <p:sldId id="266" r:id="rId5"/>
    <p:sldId id="265" r:id="rId6"/>
    <p:sldId id="264" r:id="rId7"/>
    <p:sldId id="263" r:id="rId8"/>
    <p:sldId id="262" r:id="rId9"/>
    <p:sldId id="269" r:id="rId10"/>
    <p:sldId id="272" r:id="rId11"/>
    <p:sldId id="261" r:id="rId12"/>
    <p:sldId id="268" r:id="rId13"/>
    <p:sldId id="259" r:id="rId14"/>
    <p:sldId id="271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4C895-349C-4BDC-A2C0-3F8BCE85CCEF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D4CC2-ADA9-4649-8ABB-EB7F16E49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504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C64BE-E363-4FB2-AC8C-532DC4B907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32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64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225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83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0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0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63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69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44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87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37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90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26609" y="168813"/>
            <a:ext cx="11901268" cy="65555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267286" y="309489"/>
            <a:ext cx="11633981" cy="62319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7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335" y="549019"/>
            <a:ext cx="8440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5073" y="2118679"/>
            <a:ext cx="5235445" cy="3547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009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11979" y="300845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আপেল আছে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236208" y="4532696"/>
            <a:ext cx="4611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আপেল থাকল?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811792" y="570958"/>
            <a:ext cx="6081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আপেল বাদ দিয়ে দিলাম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695549" y="4394197"/>
            <a:ext cx="2538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56942" y="2193111"/>
            <a:ext cx="1902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৮টি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78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9196" y="1476137"/>
            <a:ext cx="1588789" cy="1433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78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6163" y="1449609"/>
            <a:ext cx="1588789" cy="14339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78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9316" y="1435369"/>
            <a:ext cx="1588789" cy="14339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78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1919" y="1435369"/>
            <a:ext cx="1588789" cy="14339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78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3010" y="2819630"/>
            <a:ext cx="1588789" cy="14339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78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8345" y="2754453"/>
            <a:ext cx="1588789" cy="14339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78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7494" y="2835520"/>
            <a:ext cx="1588789" cy="14339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78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1918" y="2819629"/>
            <a:ext cx="1588789" cy="14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02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7" grpId="0"/>
      <p:bldP spid="68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3419" y="2250568"/>
            <a:ext cx="2832124" cy="3070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1431" y="864187"/>
            <a:ext cx="478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প্রজাপতি ছিল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1431" y="2448617"/>
            <a:ext cx="2513470" cy="2724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4829" y="956520"/>
            <a:ext cx="66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১টি প্রজাপতি উড়ে গেল।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1431" y="1471628"/>
            <a:ext cx="66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কয়টি প্রজাপতি হলো।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01392" y="379980"/>
            <a:ext cx="161277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9961" y="2250568"/>
            <a:ext cx="2832124" cy="3070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0815" y="2231832"/>
            <a:ext cx="2832124" cy="30700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7011" y="2348080"/>
            <a:ext cx="2832124" cy="30700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554" y="2231832"/>
            <a:ext cx="2832124" cy="30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4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22565 -0.070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986" y="1554598"/>
            <a:ext cx="2186508" cy="2370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495" y="1598759"/>
            <a:ext cx="2179939" cy="2363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791" y="1530820"/>
            <a:ext cx="2186508" cy="237017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598636" y="1580815"/>
            <a:ext cx="2463283" cy="246129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98635" y="2150410"/>
            <a:ext cx="2621517" cy="1534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9673" y="1582723"/>
            <a:ext cx="2179939" cy="2363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7854" y="1570312"/>
            <a:ext cx="2179939" cy="23630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17087" y="1024579"/>
            <a:ext cx="3472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ছিল ৬টি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08027" y="1076231"/>
            <a:ext cx="5763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উড়ে গেল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5960" y="3394437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99387" y="3394437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05828" y="3429900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01248" y="3394437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21851" y="3464439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66107" y="4104680"/>
            <a:ext cx="3209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থাকল ৫টি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96352" y="5319906"/>
            <a:ext cx="7194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 থেকে এক বিয়োগ করলে পাঁচ থাকে।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01392" y="379980"/>
            <a:ext cx="161277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9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36601 0.318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209" y="468152"/>
            <a:ext cx="8894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ফুল থেকে ৩ট ফুল কেটে দেওয়া হলে কয়টি থাকবে?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0762" y="1501868"/>
            <a:ext cx="4097036" cy="15378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529" y="1840587"/>
            <a:ext cx="981229" cy="981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7242" y="1848186"/>
            <a:ext cx="966030" cy="96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689" y="1826300"/>
            <a:ext cx="915768" cy="9157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6502" y="1812642"/>
            <a:ext cx="966030" cy="9660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3508" y="1855786"/>
            <a:ext cx="966030" cy="9660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58009" y="468152"/>
            <a:ext cx="130543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/>
          <a:srcRect r="35996"/>
          <a:stretch/>
        </p:blipFill>
        <p:spPr>
          <a:xfrm>
            <a:off x="8041760" y="1422276"/>
            <a:ext cx="2198918" cy="151937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5307708" y="1934880"/>
            <a:ext cx="692326" cy="6190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467057" y="1924396"/>
            <a:ext cx="692326" cy="6190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687303" y="1916636"/>
            <a:ext cx="692326" cy="6190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39092" y="1972272"/>
            <a:ext cx="692326" cy="4600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85610" y="1927897"/>
            <a:ext cx="692326" cy="4600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50442" y="2023516"/>
            <a:ext cx="692326" cy="4600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8036" y="3987099"/>
            <a:ext cx="6727751" cy="2016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7468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5246" y="5038399"/>
            <a:ext cx="1650267" cy="8148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7468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687" y="3993543"/>
            <a:ext cx="1650267" cy="8148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7468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5513" y="5073996"/>
            <a:ext cx="1650267" cy="81481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714644" y="3331066"/>
            <a:ext cx="9272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৮টি মাছ থেকে ৫টি মাছ কেটে দেওয়া হলে কয়টি থাকবে?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7468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6564" y="4023547"/>
            <a:ext cx="1650267" cy="81481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7468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4979" y="5013478"/>
            <a:ext cx="1650267" cy="81481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7468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954" y="4048654"/>
            <a:ext cx="1650267" cy="814819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 flipH="1">
            <a:off x="6150904" y="4189269"/>
            <a:ext cx="692326" cy="6190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114878" y="4200922"/>
            <a:ext cx="692326" cy="4600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078996" y="5340859"/>
            <a:ext cx="692326" cy="4600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165366" y="5269721"/>
            <a:ext cx="692326" cy="6190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7468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081" y="3987099"/>
            <a:ext cx="1650267" cy="81481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7468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297" y="4976844"/>
            <a:ext cx="1650267" cy="814819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4533354" y="4245159"/>
            <a:ext cx="692326" cy="4600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512804" y="5239332"/>
            <a:ext cx="692326" cy="4600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914625" y="4225390"/>
            <a:ext cx="692326" cy="4600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579602" y="4189269"/>
            <a:ext cx="692326" cy="6190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4507995" y="5136261"/>
            <a:ext cx="692326" cy="6190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2932638" y="4145878"/>
            <a:ext cx="692326" cy="6190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906454" y="4014839"/>
            <a:ext cx="3759073" cy="1907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7468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6611" y="4153994"/>
            <a:ext cx="1650267" cy="81481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7468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2568" y="4223580"/>
            <a:ext cx="1650267" cy="81481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7468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9589" y="4968813"/>
            <a:ext cx="1650267" cy="814819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0736158" y="1817586"/>
            <a:ext cx="84909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482990" y="5095872"/>
            <a:ext cx="1152776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42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9058" y="428238"/>
            <a:ext cx="9038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খরগোস থেকে ১টি যদি চলে যায় তাহলে কয়টি খরগোস থাকবে?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2882" y="443627"/>
            <a:ext cx="162082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9709" y="2053311"/>
            <a:ext cx="10598727" cy="1704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3924" y="2182564"/>
            <a:ext cx="1965133" cy="13910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972922" y="2117938"/>
            <a:ext cx="1965133" cy="13910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025785" y="2053311"/>
            <a:ext cx="1965133" cy="13910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75113" y="2081186"/>
            <a:ext cx="1965133" cy="139104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924441" y="2053311"/>
            <a:ext cx="1965133" cy="13910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13709" y="4236469"/>
            <a:ext cx="1965133" cy="139104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322834" y="4236468"/>
            <a:ext cx="1965133" cy="139104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281055" y="4124218"/>
            <a:ext cx="1965133" cy="13910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239276" y="4124217"/>
            <a:ext cx="1965133" cy="139104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0539346" y="4435020"/>
            <a:ext cx="84909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3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863" y="551936"/>
            <a:ext cx="8440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2664" y="1835536"/>
            <a:ext cx="7053736" cy="38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9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22297FB3-E7CC-4205-A91C-93140E1C12F4}"/>
              </a:ext>
            </a:extLst>
          </p:cNvPr>
          <p:cNvSpPr txBox="1"/>
          <p:nvPr/>
        </p:nvSpPr>
        <p:spPr>
          <a:xfrm>
            <a:off x="1056724" y="2454496"/>
            <a:ext cx="5641145" cy="3046988"/>
          </a:xfrm>
          <a:prstGeom prst="rect">
            <a:avLst/>
          </a:prstGeom>
          <a:noFill/>
          <a:ln w="28575">
            <a:solidFill>
              <a:srgbClr val="16F63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দেলোয়ার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সোনাইডাংগা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জেলাঃ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ঝিনাইদহ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০১৭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২১-৬৫১১৭১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dalowarhussain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xmlns="" xmlns:lc="http://schemas.openxmlformats.org/drawingml/2006/lockedCanvas" id="{151A0B5C-A47D-4ECF-8B29-60B2225124AB}"/>
              </a:ext>
            </a:extLst>
          </p:cNvPr>
          <p:cNvSpPr/>
          <p:nvPr/>
        </p:nvSpPr>
        <p:spPr>
          <a:xfrm>
            <a:off x="6862417" y="1774279"/>
            <a:ext cx="347082" cy="4579385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xmlns="" xmlns:lc="http://schemas.openxmlformats.org/drawingml/2006/lockedCanvas" id="{8FB0781E-AB07-42E6-9584-5DBAB6609569}"/>
              </a:ext>
            </a:extLst>
          </p:cNvPr>
          <p:cNvSpPr/>
          <p:nvPr/>
        </p:nvSpPr>
        <p:spPr>
          <a:xfrm>
            <a:off x="7319617" y="1807531"/>
            <a:ext cx="347082" cy="4579385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3081446-57A4-4C97-88D2-F08B6B09DD7F}"/>
              </a:ext>
            </a:extLst>
          </p:cNvPr>
          <p:cNvSpPr/>
          <p:nvPr/>
        </p:nvSpPr>
        <p:spPr>
          <a:xfrm>
            <a:off x="7782718" y="1835240"/>
            <a:ext cx="387296" cy="4579385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 descr="C:\Users\DPE\Desktop\picture\10408540_647543495332851_7417843990359996295_n.jpg">
            <a:extLst>
              <a:ext uri="{FF2B5EF4-FFF2-40B4-BE49-F238E27FC236}">
                <a16:creationId xmlns:a16="http://schemas.microsoft.com/office/drawing/2014/main" xmlns="" xmlns:lc="http://schemas.openxmlformats.org/drawingml/2006/lockedCanvas" id="{4A904600-C8D0-4039-8FA7-36D7CB70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1850" y="2327203"/>
            <a:ext cx="2553426" cy="3148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Horizontal Scroll 15"/>
          <p:cNvSpPr/>
          <p:nvPr/>
        </p:nvSpPr>
        <p:spPr>
          <a:xfrm>
            <a:off x="3049367" y="443375"/>
            <a:ext cx="5730240" cy="1677477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8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604" y="824933"/>
            <a:ext cx="45251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7894" y="2152782"/>
            <a:ext cx="7514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 ( প্লে গ্রুপ)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5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3566" y="322945"/>
            <a:ext cx="921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ছড়া আবৃত্তি 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8834" y="1882408"/>
            <a:ext cx="5533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চিহ্ন আমার নাম</a:t>
            </a: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 কানে কানে।</a:t>
            </a: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 সাথে সংখ্যার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</a:t>
            </a:r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আমায় টানে।</a:t>
            </a: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4836" y="1174522"/>
            <a:ext cx="1995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1566" y="4155095"/>
            <a:ext cx="921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ছড়াটিতে কোন চিহ্নের কথা বলা হয়েছে?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6855" y="4986092"/>
            <a:ext cx="26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147" y="1125416"/>
            <a:ext cx="75240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পাঠের বিষয়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3526" y="2705563"/>
            <a:ext cx="75240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6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692" y="806663"/>
            <a:ext cx="30588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692" y="2751403"/>
            <a:ext cx="104800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ধারণা লাভ করবে</a:t>
            </a: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9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2618" y="662283"/>
            <a:ext cx="68932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4829" y="2462645"/>
            <a:ext cx="104800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সহজলভ্য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3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11979" y="300845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 কয়টি আম?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65424" y="833393"/>
            <a:ext cx="4815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আম ঝরে পড়ল?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26521" y="5454823"/>
            <a:ext cx="123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876641" y="371728"/>
            <a:ext cx="1239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 descr="4026778-mango-tree-illustration-with-clipping-path.jpg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368" b="99362" l="1417" r="94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1242" y="1430384"/>
            <a:ext cx="4206240" cy="3848716"/>
          </a:xfrm>
          <a:prstGeom prst="rect">
            <a:avLst/>
          </a:prstGeom>
        </p:spPr>
      </p:pic>
      <p:pic>
        <p:nvPicPr>
          <p:cNvPr id="40" name="Picture 39" descr="mangoii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2408" y="3184244"/>
            <a:ext cx="640080" cy="640080"/>
          </a:xfrm>
          <a:prstGeom prst="rect">
            <a:avLst/>
          </a:prstGeom>
        </p:spPr>
      </p:pic>
      <p:pic>
        <p:nvPicPr>
          <p:cNvPr id="41" name="Picture 40" descr="mangoii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2404" y="3119534"/>
            <a:ext cx="640080" cy="640080"/>
          </a:xfrm>
          <a:prstGeom prst="rect">
            <a:avLst/>
          </a:prstGeom>
        </p:spPr>
      </p:pic>
      <p:pic>
        <p:nvPicPr>
          <p:cNvPr id="42" name="Picture 41" descr="mangoii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6539" y="2240129"/>
            <a:ext cx="640080" cy="640080"/>
          </a:xfrm>
          <a:prstGeom prst="rect">
            <a:avLst/>
          </a:prstGeom>
        </p:spPr>
      </p:pic>
      <p:pic>
        <p:nvPicPr>
          <p:cNvPr id="51" name="Picture 50" descr="mangoii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1198" y="3313516"/>
            <a:ext cx="640080" cy="640080"/>
          </a:xfrm>
          <a:prstGeom prst="rect">
            <a:avLst/>
          </a:prstGeom>
        </p:spPr>
      </p:pic>
      <p:pic>
        <p:nvPicPr>
          <p:cNvPr id="52" name="Picture 51" descr="mangoii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9292" y="2196938"/>
            <a:ext cx="640080" cy="64008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014477" y="5749075"/>
            <a:ext cx="4815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আম থাকল?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027918" y="2904119"/>
            <a:ext cx="123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4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00377 0.2682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1315 0.422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5" grpId="0"/>
      <p:bldP spid="33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424588" y="1435369"/>
            <a:ext cx="2538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1979" y="300845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পাখি আছে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6200" y="1622496"/>
            <a:ext cx="3429430" cy="257046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679" y="1604215"/>
            <a:ext cx="3429430" cy="257046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1914310" y="4532697"/>
            <a:ext cx="3960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পাখি থাকল?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951989" y="528849"/>
            <a:ext cx="5217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পাখি চলে গেল?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8488" y="1577751"/>
            <a:ext cx="3429430" cy="257046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7923203" y="4465704"/>
            <a:ext cx="2538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84219" y="278314"/>
            <a:ext cx="2538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3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43567 -0.11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67" grpId="0"/>
      <p:bldP spid="68" grpId="0"/>
      <p:bldP spid="71" grpId="0"/>
      <p:bldP spid="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225</Words>
  <Application>Microsoft Office PowerPoint</Application>
  <PresentationFormat>Custom</PresentationFormat>
  <Paragraphs>63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DPE</cp:lastModifiedBy>
  <cp:revision>51</cp:revision>
  <dcterms:created xsi:type="dcterms:W3CDTF">2019-01-25T21:09:40Z</dcterms:created>
  <dcterms:modified xsi:type="dcterms:W3CDTF">2020-11-07T05:13:45Z</dcterms:modified>
</cp:coreProperties>
</file>