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2" r:id="rId3"/>
    <p:sldId id="256" r:id="rId4"/>
    <p:sldId id="266" r:id="rId5"/>
    <p:sldId id="265" r:id="rId6"/>
    <p:sldId id="264" r:id="rId7"/>
    <p:sldId id="263" r:id="rId8"/>
    <p:sldId id="262" r:id="rId9"/>
    <p:sldId id="270" r:id="rId10"/>
    <p:sldId id="269" r:id="rId11"/>
    <p:sldId id="261" r:id="rId12"/>
    <p:sldId id="268" r:id="rId13"/>
    <p:sldId id="259" r:id="rId14"/>
    <p:sldId id="27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CBDD-6CEC-4602-876A-C0A213565A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0318-74B3-490C-881A-4EA7B49C1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629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C64BE-E363-4FB2-AC8C-532DC4B90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7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64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2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8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6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69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44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8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63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90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609" y="168813"/>
            <a:ext cx="11901268" cy="6555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67286" y="309489"/>
            <a:ext cx="11633981" cy="62319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7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572" y="646002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82" y="2215662"/>
            <a:ext cx="4867783" cy="329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9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2494" y="4155573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1510" y="391329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পাখি দেখতে পা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39" y="1526527"/>
            <a:ext cx="3429430" cy="25704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380"/>
            <a:ext cx="3429430" cy="25704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792221" y="543608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ছবিতে কয়টি পাখি দেখতে পা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75" y="3832407"/>
            <a:ext cx="3429430" cy="25704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81" y="2618840"/>
            <a:ext cx="3429430" cy="257046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159564" y="4096987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13979" y="3832407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0.03565 L -0.57825 -0.0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67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40" y="1887126"/>
            <a:ext cx="2832124" cy="3070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431" y="864187"/>
            <a:ext cx="478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প্রজাপতি ছিল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43" y="2134103"/>
            <a:ext cx="2513470" cy="2724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829" y="956520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৩টি প্রজাপতি এলো।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431" y="1471628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 প্রজাপতি হলো।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05" y="3927252"/>
            <a:ext cx="2832124" cy="3070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3980669"/>
            <a:ext cx="2832124" cy="307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0" y="3927252"/>
            <a:ext cx="2832124" cy="3070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19" y="1961393"/>
            <a:ext cx="2832124" cy="3070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4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5" y="1526122"/>
            <a:ext cx="2186508" cy="237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1" y="1625274"/>
            <a:ext cx="2179939" cy="236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5" y="1648884"/>
            <a:ext cx="2186508" cy="2370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6123707" y="1364866"/>
            <a:ext cx="4184073" cy="29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79" y="1821722"/>
            <a:ext cx="2179939" cy="236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33" y="1821722"/>
            <a:ext cx="2179939" cy="236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78" y="1703422"/>
            <a:ext cx="2179939" cy="2363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8903" y="728513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4791" y="1318701"/>
            <a:ext cx="5763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করে এলো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8808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91317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6299" y="440377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16655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15431" y="4421376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40769" y="4423152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33879" y="4138611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হল ৬ 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2864" y="5465804"/>
            <a:ext cx="719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তিনের সাথে তিন যোগ করলে হয় ছয়।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9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6108" y="1967539"/>
            <a:ext cx="3549266" cy="1537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65" y="2427683"/>
            <a:ext cx="981229" cy="98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84" y="2444064"/>
            <a:ext cx="966030" cy="96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72" y="2413710"/>
            <a:ext cx="915768" cy="915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46" y="2410152"/>
            <a:ext cx="966030" cy="96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12" y="2435283"/>
            <a:ext cx="966030" cy="966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30968" y="2201966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529" y="2256947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00" y="1889372"/>
            <a:ext cx="2999492" cy="1548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r="35996"/>
          <a:stretch/>
        </p:blipFill>
        <p:spPr>
          <a:xfrm>
            <a:off x="4257549" y="1944353"/>
            <a:ext cx="1919809" cy="154851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8009" y="4020916"/>
            <a:ext cx="2580473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0" y="4153373"/>
            <a:ext cx="981996" cy="9819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2" y="4148719"/>
            <a:ext cx="981996" cy="9819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488939" y="4067733"/>
            <a:ext cx="1457028" cy="12098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5" y="4189504"/>
            <a:ext cx="981996" cy="98199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942676" y="4040859"/>
            <a:ext cx="3416129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0" y="4288764"/>
            <a:ext cx="981996" cy="9819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80" y="4336360"/>
            <a:ext cx="981996" cy="9819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87" y="4295616"/>
            <a:ext cx="981996" cy="9819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27798" y="4148719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4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8148" y="2315280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7164" y="2139746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25" y="1780748"/>
            <a:ext cx="3685170" cy="184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1843361"/>
            <a:ext cx="1107140" cy="783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75" y="1869488"/>
            <a:ext cx="1259540" cy="891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" y="1780748"/>
            <a:ext cx="1204121" cy="8523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0" y="2627067"/>
            <a:ext cx="1231899" cy="8720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6" y="2675929"/>
            <a:ext cx="1162872" cy="823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08" y="2651673"/>
            <a:ext cx="1287249" cy="911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3911" y="1780748"/>
            <a:ext cx="1763253" cy="194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5" y="1782319"/>
            <a:ext cx="1453196" cy="1028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11" y="2601510"/>
            <a:ext cx="1452793" cy="102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1273" y="1414114"/>
            <a:ext cx="3283527" cy="428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560460"/>
            <a:ext cx="1453196" cy="1028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75" y="1560459"/>
            <a:ext cx="1453196" cy="1028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16" y="2517205"/>
            <a:ext cx="1453196" cy="1028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90" y="2651673"/>
            <a:ext cx="1453196" cy="1028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28" y="3473950"/>
            <a:ext cx="1453196" cy="1028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71" y="3525605"/>
            <a:ext cx="1453196" cy="10286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39" y="4554272"/>
            <a:ext cx="1453196" cy="102866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69" y="4513327"/>
            <a:ext cx="1453196" cy="102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863" y="551936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64" y="1835536"/>
            <a:ext cx="7053736" cy="3830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9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22297FB3-E7CC-4205-A91C-93140E1C12F4}"/>
              </a:ext>
            </a:extLst>
          </p:cNvPr>
          <p:cNvSpPr txBox="1"/>
          <p:nvPr/>
        </p:nvSpPr>
        <p:spPr>
          <a:xfrm>
            <a:off x="1056724" y="2454496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151A0B5C-A47D-4ECF-8B29-60B2225124AB}"/>
              </a:ext>
            </a:extLst>
          </p:cNvPr>
          <p:cNvSpPr/>
          <p:nvPr/>
        </p:nvSpPr>
        <p:spPr>
          <a:xfrm>
            <a:off x="6862417" y="1774279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8FB0781E-AB07-42E6-9584-5DBAB6609569}"/>
              </a:ext>
            </a:extLst>
          </p:cNvPr>
          <p:cNvSpPr/>
          <p:nvPr/>
        </p:nvSpPr>
        <p:spPr>
          <a:xfrm>
            <a:off x="7319617" y="1807531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lowchart: Decision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13081446-57A4-4C97-88D2-F08B6B09DD7F}"/>
              </a:ext>
            </a:extLst>
          </p:cNvPr>
          <p:cNvSpPr/>
          <p:nvPr/>
        </p:nvSpPr>
        <p:spPr>
          <a:xfrm>
            <a:off x="7782718" y="1835240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C:\Users\DPE\Desktop\picture\10408540_647543495332851_7417843990359996295_n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850" y="2327203"/>
            <a:ext cx="2553426" cy="314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Horizontal Scroll 15"/>
          <p:cNvSpPr/>
          <p:nvPr/>
        </p:nvSpPr>
        <p:spPr>
          <a:xfrm>
            <a:off x="3049367" y="443375"/>
            <a:ext cx="5730240" cy="167747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6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58" y="783370"/>
            <a:ext cx="4525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894" y="2152782"/>
            <a:ext cx="7514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প্লে গ্রুপ)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5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566" y="32294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</a:t>
            </a:r>
            <a:r>
              <a:rPr lang="bn-IN" sz="440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আবৃত্তি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834" y="1882408"/>
            <a:ext cx="5533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চিহ্ন আমার নাম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 কানে কানে।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সাথে সংখ্যার যোগে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আমায় টানে।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836" y="1174522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566" y="415509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ছড়াটিতে কোন চিহ্নের কথা বলা হয়েছে?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855" y="4986092"/>
            <a:ext cx="26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যোগ।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147" y="1125416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8690" y="2456182"/>
            <a:ext cx="7524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“যোগের ধারনা”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692" y="80666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692" y="2751403"/>
            <a:ext cx="10480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ধারণা লাভ করবে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9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618" y="662283"/>
            <a:ext cx="68932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829" y="2462645"/>
            <a:ext cx="10480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3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22536" y="1278873"/>
            <a:ext cx="307367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6114" y="1278874"/>
            <a:ext cx="346363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42" y="1180802"/>
            <a:ext cx="1494496" cy="1385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4" y="1208958"/>
            <a:ext cx="1489910" cy="138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9" y="1176469"/>
            <a:ext cx="1536557" cy="14244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03564" y="250085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7691" y="2943708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24" y="1194127"/>
            <a:ext cx="1489910" cy="13812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গাছ দেখতে পাচ্ছি?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51" y="1204268"/>
            <a:ext cx="1536557" cy="142444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210136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06850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18636" y="253025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56469" y="2542793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18636" y="2985202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8" y="42021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গাছ আর ২টি গাছ মিলে কতটি গাছ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74339" y="522849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9970" y="3816199"/>
            <a:ext cx="483591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59" y="3772357"/>
            <a:ext cx="1536557" cy="14244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86" y="3756451"/>
            <a:ext cx="1536557" cy="14244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5" y="3774705"/>
            <a:ext cx="1536557" cy="14244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03" y="3802504"/>
            <a:ext cx="1536557" cy="1424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68" y="3799555"/>
            <a:ext cx="1536557" cy="1424447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 rot="3261173">
            <a:off x="4561657" y="2995820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376602" y="2904697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4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36256" y="2863965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2884" y="3457464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আম দেখতে পাচ্ছো?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3312" y="505550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২টি আম আসলো?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2589" y="2861230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58091" y="287927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826519" y="288254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25165" y="3426419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9" y="428589"/>
            <a:ext cx="1044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আম আর ২টি আম মিলে কতটি আম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91411" y="3819359"/>
            <a:ext cx="416668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3261173">
            <a:off x="4467702" y="3111585"/>
            <a:ext cx="1398198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734460" y="3218846"/>
            <a:ext cx="1385365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8563" y="1407719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2" y="1592531"/>
            <a:ext cx="1123207" cy="11232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63" y="1538308"/>
            <a:ext cx="1123207" cy="112320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790556" y="1511825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2" y="1594909"/>
            <a:ext cx="1123207" cy="11232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38" y="1522982"/>
            <a:ext cx="1123207" cy="11232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15" y="3993852"/>
            <a:ext cx="1123207" cy="11232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7" y="3978080"/>
            <a:ext cx="1123207" cy="11232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6" y="3978080"/>
            <a:ext cx="1123207" cy="11232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99" y="3950717"/>
            <a:ext cx="1123207" cy="1123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2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17" grpId="0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218</Words>
  <Application>Microsoft Office PowerPoint</Application>
  <PresentationFormat>Custom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39</cp:revision>
  <dcterms:created xsi:type="dcterms:W3CDTF">2019-01-25T21:09:40Z</dcterms:created>
  <dcterms:modified xsi:type="dcterms:W3CDTF">2020-11-07T05:14:17Z</dcterms:modified>
</cp:coreProperties>
</file>