
<file path=[Content_Types].xml><?xml version="1.0" encoding="utf-8"?>
<Types xmlns="http://schemas.openxmlformats.org/package/2006/content-types">
  <Default Extension="tmp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6" r:id="rId1"/>
  </p:sldMasterIdLst>
  <p:sldIdLst>
    <p:sldId id="271" r:id="rId2"/>
    <p:sldId id="272" r:id="rId3"/>
    <p:sldId id="273" r:id="rId4"/>
    <p:sldId id="274" r:id="rId5"/>
    <p:sldId id="275" r:id="rId6"/>
    <p:sldId id="276" r:id="rId7"/>
    <p:sldId id="277" r:id="rId8"/>
    <p:sldId id="282" r:id="rId9"/>
    <p:sldId id="279" r:id="rId10"/>
    <p:sldId id="280" r:id="rId11"/>
    <p:sldId id="283" r:id="rId12"/>
    <p:sldId id="278" r:id="rId13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1F6BFCF4-2233-491E-8E9B-A0B35A5CA3FF}">
          <p14:sldIdLst>
            <p14:sldId id="271"/>
            <p14:sldId id="272"/>
            <p14:sldId id="273"/>
            <p14:sldId id="274"/>
          </p14:sldIdLst>
        </p14:section>
        <p14:section name="Untitled Section" id="{03BEFD15-5159-4211-A567-55A8B66133E7}">
          <p14:sldIdLst>
            <p14:sldId id="275"/>
            <p14:sldId id="276"/>
            <p14:sldId id="277"/>
            <p14:sldId id="282"/>
            <p14:sldId id="279"/>
            <p14:sldId id="280"/>
            <p14:sldId id="283"/>
            <p14:sldId id="278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141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82879" y="182879"/>
            <a:ext cx="8778240" cy="6492240"/>
          </a:xfrm>
          <a:prstGeom prst="rect">
            <a:avLst/>
          </a:prstGeom>
          <a:solidFill>
            <a:schemeClr val="accent1"/>
          </a:solidFill>
          <a:ln w="127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32485" y="882376"/>
            <a:ext cx="7475220" cy="2926080"/>
          </a:xfrm>
        </p:spPr>
        <p:txBody>
          <a:bodyPr anchor="b">
            <a:normAutofit/>
          </a:bodyPr>
          <a:lstStyle>
            <a:lvl1pPr algn="ctr">
              <a:lnSpc>
                <a:spcPct val="85000"/>
              </a:lnSpc>
              <a:defRPr sz="6000" b="1" cap="all" baseline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82148" y="3869635"/>
            <a:ext cx="6575895" cy="1388165"/>
          </a:xfrm>
        </p:spPr>
        <p:txBody>
          <a:bodyPr>
            <a:normAutofit/>
          </a:bodyPr>
          <a:lstStyle>
            <a:lvl1pPr marL="0" indent="0" algn="ctr">
              <a:spcBef>
                <a:spcPts val="1000"/>
              </a:spcBef>
              <a:buNone/>
              <a:defRPr sz="1800">
                <a:solidFill>
                  <a:srgbClr val="FFFFFF"/>
                </a:solidFill>
              </a:defRPr>
            </a:lvl1pPr>
            <a:lvl2pPr marL="342900" indent="0" algn="ctr">
              <a:buNone/>
              <a:defRPr sz="1800"/>
            </a:lvl2pPr>
            <a:lvl3pPr marL="685800" indent="0" algn="ctr">
              <a:buNone/>
              <a:defRPr sz="1800"/>
            </a:lvl3pPr>
            <a:lvl4pPr marL="1028700" indent="0" algn="ctr">
              <a:buNone/>
              <a:defRPr sz="1500"/>
            </a:lvl4pPr>
            <a:lvl5pPr marL="1371600" indent="0" algn="ctr">
              <a:buNone/>
              <a:defRPr sz="1500"/>
            </a:lvl5pPr>
            <a:lvl6pPr marL="1714500" indent="0" algn="ctr">
              <a:buNone/>
              <a:defRPr sz="1500"/>
            </a:lvl6pPr>
            <a:lvl7pPr marL="2057400" indent="0" algn="ctr">
              <a:buNone/>
              <a:defRPr sz="1500"/>
            </a:lvl7pPr>
            <a:lvl8pPr marL="2400300" indent="0" algn="ctr">
              <a:buNone/>
              <a:defRPr sz="1500"/>
            </a:lvl8pPr>
            <a:lvl9pPr marL="2743200" indent="0" algn="ctr">
              <a:buNone/>
              <a:defRPr sz="15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11/7/2020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1483995" y="3733800"/>
            <a:ext cx="6172201" cy="0"/>
          </a:xfrm>
          <a:prstGeom prst="line">
            <a:avLst/>
          </a:prstGeom>
          <a:ln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2074240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93063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762000"/>
            <a:ext cx="1743075" cy="54102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57250" y="762000"/>
            <a:ext cx="5572125" cy="5410200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9299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1000"/>
              </a:spcBef>
              <a:defRPr/>
            </a:lvl1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45206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9818" y="1173575"/>
            <a:ext cx="7475220" cy="2926080"/>
          </a:xfrm>
        </p:spPr>
        <p:txBody>
          <a:bodyPr anchor="b">
            <a:noAutofit/>
          </a:bodyPr>
          <a:lstStyle>
            <a:lvl1pPr algn="ctr">
              <a:lnSpc>
                <a:spcPct val="85000"/>
              </a:lnSpc>
              <a:defRPr sz="6000" b="0" cap="all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82446" y="4154520"/>
            <a:ext cx="6576822" cy="1363806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>
                <a:solidFill>
                  <a:schemeClr val="accent1"/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>
            <a:off x="1485900" y="4020408"/>
            <a:ext cx="6172201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320736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57250" y="2057399"/>
            <a:ext cx="3566160" cy="4023360"/>
          </a:xfrm>
        </p:spPr>
        <p:txBody>
          <a:bodyPr/>
          <a:lstStyle>
            <a:lvl1pPr>
              <a:defRPr sz="165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00709" y="2057400"/>
            <a:ext cx="3566160" cy="4023360"/>
          </a:xfrm>
        </p:spPr>
        <p:txBody>
          <a:bodyPr/>
          <a:lstStyle>
            <a:lvl1pPr>
              <a:defRPr sz="165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64795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57250" y="2001511"/>
            <a:ext cx="356616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57250" y="2721483"/>
            <a:ext cx="3566160" cy="3383280"/>
          </a:xfrm>
        </p:spPr>
        <p:txBody>
          <a:bodyPr/>
          <a:lstStyle>
            <a:lvl1pPr>
              <a:defRPr sz="165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01880" y="1999032"/>
            <a:ext cx="356616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01880" y="2719322"/>
            <a:ext cx="3566160" cy="3383280"/>
          </a:xfrm>
        </p:spPr>
        <p:txBody>
          <a:bodyPr/>
          <a:lstStyle>
            <a:lvl1pPr>
              <a:defRPr sz="165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11/7/2020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42733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11/7/2020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1289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11/7/2020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97028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7250" y="1097280"/>
            <a:ext cx="283464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30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29314" y="1097280"/>
            <a:ext cx="4149638" cy="4663440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7250" y="2834640"/>
            <a:ext cx="2834640" cy="292608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800"/>
              </a:spcBef>
              <a:buNone/>
              <a:defRPr sz="1275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70632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7250" y="1097280"/>
            <a:ext cx="283464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30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019107" y="1069847"/>
            <a:ext cx="4257703" cy="4645153"/>
          </a:xfrm>
        </p:spPr>
        <p:txBody>
          <a:bodyPr lIns="274320" tIns="182880" anchor="t">
            <a:normAutofit/>
          </a:bodyPr>
          <a:lstStyle>
            <a:lvl1pPr marL="0" indent="0">
              <a:buNone/>
              <a:defRPr sz="21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7250" y="2834640"/>
            <a:ext cx="2834640" cy="288036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800"/>
              </a:spcBef>
              <a:buNone/>
              <a:defRPr sz="1275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40108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82880" y="182880"/>
            <a:ext cx="8778240" cy="6492240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57250" y="609600"/>
            <a:ext cx="7406640" cy="13563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57251" y="2057400"/>
            <a:ext cx="7404653" cy="4038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7247" y="6223829"/>
            <a:ext cx="174680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accent1"/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11/7/2020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961861" y="6223829"/>
            <a:ext cx="353833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accent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97148" y="6223829"/>
            <a:ext cx="127966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accent1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57565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40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171450" indent="-137160" algn="l" defTabSz="685800" rtl="0" eaLnBrk="1" latinLnBrk="0" hangingPunct="1">
        <a:lnSpc>
          <a:spcPct val="90000"/>
        </a:lnSpc>
        <a:spcBef>
          <a:spcPts val="1000"/>
        </a:spcBef>
        <a:buClr>
          <a:schemeClr val="accent1"/>
        </a:buClr>
        <a:buSzPct val="80000"/>
        <a:buFont typeface="Corbel" pitchFamily="34" charset="0"/>
        <a:buChar char="•"/>
        <a:defRPr sz="2000" kern="1200">
          <a:solidFill>
            <a:schemeClr val="accent1"/>
          </a:solidFill>
          <a:latin typeface="+mn-lt"/>
          <a:ea typeface="+mn-ea"/>
          <a:cs typeface="+mn-cs"/>
        </a:defRPr>
      </a:lvl1pPr>
      <a:lvl2pPr marL="342900" indent="-13716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SzPct val="80000"/>
        <a:buFont typeface="Corbel" pitchFamily="34" charset="0"/>
        <a:buChar char="•"/>
        <a:defRPr sz="1800" kern="1200">
          <a:solidFill>
            <a:schemeClr val="accent1"/>
          </a:solidFill>
          <a:latin typeface="+mn-lt"/>
          <a:ea typeface="+mn-ea"/>
          <a:cs typeface="+mn-cs"/>
        </a:defRPr>
      </a:lvl2pPr>
      <a:lvl3pPr marL="548640" indent="-13716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754380" indent="-13716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SzPct val="80000"/>
        <a:buFont typeface="Corbel" pitchFamily="34" charset="0"/>
        <a:buChar char="•"/>
        <a:defRPr sz="14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920120" indent="-13716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SzPct val="80000"/>
        <a:buFont typeface="Corbel" pitchFamily="34" charset="0"/>
        <a:buChar char="•"/>
        <a:defRPr sz="1400" kern="1200">
          <a:solidFill>
            <a:schemeClr val="accent1"/>
          </a:solidFill>
          <a:latin typeface="+mn-lt"/>
          <a:ea typeface="+mn-ea"/>
          <a:cs typeface="+mn-cs"/>
        </a:defRPr>
      </a:lvl5pPr>
      <a:lvl6pPr marL="1100000" indent="-17145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SzPct val="80000"/>
        <a:buFont typeface="Corbel" pitchFamily="34" charset="0"/>
        <a:buChar char="•"/>
        <a:defRPr sz="1400" kern="1200">
          <a:solidFill>
            <a:schemeClr val="accent1"/>
          </a:solidFill>
          <a:latin typeface="+mn-lt"/>
          <a:ea typeface="+mn-ea"/>
          <a:cs typeface="+mn-cs"/>
        </a:defRPr>
      </a:lvl6pPr>
      <a:lvl7pPr marL="1300000" indent="-17145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SzPct val="80000"/>
        <a:buFont typeface="Corbel" pitchFamily="34" charset="0"/>
        <a:buChar char="•"/>
        <a:defRPr sz="1400" kern="1200">
          <a:solidFill>
            <a:schemeClr val="accent1"/>
          </a:solidFill>
          <a:latin typeface="+mn-lt"/>
          <a:ea typeface="+mn-ea"/>
          <a:cs typeface="+mn-cs"/>
        </a:defRPr>
      </a:lvl7pPr>
      <a:lvl8pPr marL="1500000" indent="-17145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SzPct val="80000"/>
        <a:buFont typeface="Corbel" pitchFamily="34" charset="0"/>
        <a:buChar char="•"/>
        <a:defRPr sz="1400" kern="1200">
          <a:solidFill>
            <a:schemeClr val="accent1"/>
          </a:solidFill>
          <a:latin typeface="+mn-lt"/>
          <a:ea typeface="+mn-ea"/>
          <a:cs typeface="+mn-cs"/>
        </a:defRPr>
      </a:lvl8pPr>
      <a:lvl9pPr marL="1700000" indent="-17145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SzPct val="80000"/>
        <a:buFont typeface="Corbel" pitchFamily="34" charset="0"/>
        <a:buChar char="•"/>
        <a:defRPr sz="1400" kern="1200">
          <a:solidFill>
            <a:schemeClr val="accent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tmp"/><Relationship Id="rId2" Type="http://schemas.openxmlformats.org/officeDocument/2006/relationships/image" Target="../media/image22.tmp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gi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tmp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tmp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tmp"/><Relationship Id="rId2" Type="http://schemas.openxmlformats.org/officeDocument/2006/relationships/image" Target="../media/image6.tmp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tmp"/><Relationship Id="rId2" Type="http://schemas.openxmlformats.org/officeDocument/2006/relationships/image" Target="../media/image8.tmp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tmp"/><Relationship Id="rId4" Type="http://schemas.openxmlformats.org/officeDocument/2006/relationships/image" Target="../media/image10.tmp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tmp"/><Relationship Id="rId2" Type="http://schemas.openxmlformats.org/officeDocument/2006/relationships/image" Target="../media/image12.tmp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tmp"/><Relationship Id="rId5" Type="http://schemas.openxmlformats.org/officeDocument/2006/relationships/image" Target="../media/image15.tmp"/><Relationship Id="rId4" Type="http://schemas.openxmlformats.org/officeDocument/2006/relationships/image" Target="../media/image14.tmp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tmp"/><Relationship Id="rId2" Type="http://schemas.openxmlformats.org/officeDocument/2006/relationships/image" Target="../media/image17.tmp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tmp"/><Relationship Id="rId5" Type="http://schemas.openxmlformats.org/officeDocument/2006/relationships/image" Target="../media/image20.tmp"/><Relationship Id="rId4" Type="http://schemas.openxmlformats.org/officeDocument/2006/relationships/image" Target="../media/image19.tm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ctrTitle"/>
          </p:nvPr>
        </p:nvSpPr>
        <p:spPr>
          <a:xfrm>
            <a:off x="0" y="0"/>
            <a:ext cx="9143999" cy="1143000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/>
            <a:r>
              <a:rPr lang="ar-SA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بسم الله الرحمن الرحيم</a:t>
            </a:r>
            <a:r>
              <a:rPr lang="ar-SA" sz="1400" dirty="0" smtClean="0">
                <a:latin typeface="Arabic Typesetting" pitchFamily="66" charset="-78"/>
              </a:rPr>
              <a:t/>
            </a:r>
            <a:br>
              <a:rPr lang="ar-SA" sz="1400" dirty="0" smtClean="0">
                <a:latin typeface="Arabic Typesetting" pitchFamily="66" charset="-78"/>
              </a:rPr>
            </a:br>
            <a:r>
              <a:rPr lang="ar-SA" sz="6000" dirty="0" smtClean="0">
                <a:latin typeface="Arial" panose="020B0604020202020204" pitchFamily="34" charset="0"/>
                <a:cs typeface="Arial" panose="020B0604020202020204" pitchFamily="34" charset="0"/>
              </a:rPr>
              <a:t>اهلا و سهلا</a:t>
            </a:r>
            <a:endParaRPr lang="en-US" sz="7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43000"/>
            <a:ext cx="7924800" cy="571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60799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8400" y="762000"/>
            <a:ext cx="3372321" cy="371527"/>
          </a:xfrm>
          <a:prstGeom prst="rect">
            <a:avLst/>
          </a:prstGeom>
        </p:spPr>
      </p:pic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600" y="1561896"/>
            <a:ext cx="7467600" cy="38483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900269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14:switch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895600" y="572869"/>
            <a:ext cx="2438400" cy="646331"/>
          </a:xfrm>
          <a:prstGeom prst="rect">
            <a:avLst/>
          </a:prstGeom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3600" dirty="0" err="1" smtClean="0"/>
              <a:t>দিলীয়</a:t>
            </a:r>
            <a:r>
              <a:rPr lang="en-US" sz="3600" dirty="0" smtClean="0"/>
              <a:t> </a:t>
            </a:r>
            <a:r>
              <a:rPr lang="en-US" sz="3600" dirty="0" err="1" smtClean="0"/>
              <a:t>কাজ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228600" y="2296180"/>
            <a:ext cx="7848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0070C0"/>
                </a:solidFill>
              </a:rPr>
              <a:t>               </a:t>
            </a:r>
            <a:r>
              <a:rPr lang="en-US" sz="2800" dirty="0" err="1" smtClean="0">
                <a:solidFill>
                  <a:srgbClr val="0070C0"/>
                </a:solidFill>
              </a:rPr>
              <a:t>আল্লাহর</a:t>
            </a:r>
            <a:r>
              <a:rPr lang="en-US" sz="2800" dirty="0" smtClean="0">
                <a:solidFill>
                  <a:srgbClr val="0070C0"/>
                </a:solidFill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</a:rPr>
              <a:t>পরিচয়</a:t>
            </a:r>
            <a:r>
              <a:rPr lang="en-US" sz="2800" dirty="0" smtClean="0">
                <a:solidFill>
                  <a:srgbClr val="0070C0"/>
                </a:solidFill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</a:rPr>
              <a:t>সম্পুর্</a:t>
            </a:r>
            <a:r>
              <a:rPr lang="en-US" sz="2800" dirty="0" err="1" smtClean="0">
                <a:solidFill>
                  <a:srgbClr val="0070C0"/>
                </a:solidFill>
              </a:rPr>
              <a:t>কে</a:t>
            </a:r>
            <a:r>
              <a:rPr lang="en-US" sz="2800" dirty="0" smtClean="0">
                <a:solidFill>
                  <a:srgbClr val="0070C0"/>
                </a:solidFill>
              </a:rPr>
              <a:t> ৫টি </a:t>
            </a:r>
            <a:r>
              <a:rPr lang="en-US" sz="2800" dirty="0" err="1" smtClean="0">
                <a:solidFill>
                  <a:srgbClr val="0070C0"/>
                </a:solidFill>
              </a:rPr>
              <a:t>বাক্য</a:t>
            </a:r>
            <a:r>
              <a:rPr lang="en-US" sz="2800" dirty="0" smtClean="0">
                <a:solidFill>
                  <a:srgbClr val="0070C0"/>
                </a:solidFill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</a:rPr>
              <a:t>লিখ</a:t>
            </a:r>
            <a:r>
              <a:rPr lang="en-US" sz="2800" dirty="0" smtClean="0">
                <a:solidFill>
                  <a:srgbClr val="0070C0"/>
                </a:solidFill>
              </a:rPr>
              <a:t> ।</a:t>
            </a:r>
            <a:endParaRPr lang="en-US" sz="28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055643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ferris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3886200" y="914400"/>
            <a:ext cx="1866900" cy="6318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ar-SA" sz="2800" smtClean="0">
                <a:latin typeface="NikoshBAN" pitchFamily="2" charset="0"/>
                <a:cs typeface="NikoshBAN" pitchFamily="2" charset="0"/>
              </a:rPr>
              <a:t>مع السلام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0" y="2286000"/>
            <a:ext cx="3048000" cy="228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463408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2667000" y="231648"/>
            <a:ext cx="3657600" cy="682752"/>
          </a:xfrm>
        </p:spPr>
        <p:txBody>
          <a:bodyPr>
            <a:normAutofit/>
          </a:bodyPr>
          <a:lstStyle/>
          <a:p>
            <a:pPr algn="ctr"/>
            <a:r>
              <a:rPr lang="ar-SA" dirty="0" smtClean="0">
                <a:latin typeface="Arial" panose="020B0604020202020204" pitchFamily="34" charset="0"/>
                <a:cs typeface="Arial" panose="020B0604020202020204" pitchFamily="34" charset="0"/>
              </a:rPr>
              <a:t>معرفة المدرس</a:t>
            </a:r>
            <a:r>
              <a:rPr lang="ar-SA" dirty="0" smtClean="0">
                <a:latin typeface="Arial Black" pitchFamily="34" charset="0"/>
                <a:cs typeface="+mn-cs"/>
              </a:rPr>
              <a:t> </a:t>
            </a:r>
            <a:endParaRPr lang="en-US" dirty="0">
              <a:latin typeface="Arial Black" pitchFamily="34" charset="0"/>
              <a:cs typeface="+mn-cs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4114800" y="2286000"/>
            <a:ext cx="4572000" cy="190500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SA" sz="2400" dirty="0" smtClean="0"/>
              <a:t>محمد زكريا</a:t>
            </a:r>
            <a:endParaRPr lang="ar-SA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ar-SA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ريئس المدرس</a:t>
            </a:r>
          </a:p>
          <a:p>
            <a:pPr algn="ctr"/>
            <a:r>
              <a:rPr lang="ar-SA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موطفى اسلام داخل مدرسة</a:t>
            </a:r>
          </a:p>
          <a:p>
            <a:pPr algn="ctr"/>
            <a:r>
              <a:rPr lang="ar-SA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تيتاش   كومل</a:t>
            </a:r>
            <a:r>
              <a:rPr lang="ar-SA" sz="2400" dirty="0" smtClean="0"/>
              <a:t>ا</a:t>
            </a:r>
          </a:p>
          <a:p>
            <a:pPr algn="ctr"/>
            <a:r>
              <a:rPr lang="en-US" dirty="0">
                <a:latin typeface="Arial Black" pitchFamily="34" charset="0"/>
                <a:cs typeface="NikoshBAN" pitchFamily="2" charset="0"/>
              </a:rPr>
              <a:t>E-mail-inzakaria74@gmail.com</a:t>
            </a:r>
            <a:endParaRPr lang="en-US" dirty="0"/>
          </a:p>
          <a:p>
            <a:pPr algn="ctr"/>
            <a:endParaRPr lang="en-US" dirty="0">
              <a:cs typeface="+mj-cs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1813901"/>
            <a:ext cx="1828800" cy="231663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4182921561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 txBox="1">
            <a:spLocks/>
          </p:cNvSpPr>
          <p:nvPr/>
        </p:nvSpPr>
        <p:spPr>
          <a:xfrm>
            <a:off x="3124200" y="581891"/>
            <a:ext cx="3048000" cy="685799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 fontScale="900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ar-S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تعارف الدرس 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Subtitle 2"/>
          <p:cNvSpPr txBox="1">
            <a:spLocks/>
          </p:cNvSpPr>
          <p:nvPr/>
        </p:nvSpPr>
        <p:spPr>
          <a:xfrm>
            <a:off x="1447800" y="1676400"/>
            <a:ext cx="6400800" cy="31242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কুরআন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মজিদ</a:t>
            </a:r>
            <a:endParaRPr lang="en-US" dirty="0" smtClean="0">
              <a:latin typeface="NikoshBAN" pitchFamily="2" charset="0"/>
              <a:cs typeface="NikoshBAN" pitchFamily="2" charset="0"/>
            </a:endParaRPr>
          </a:p>
          <a:p>
            <a:pPr marL="0" indent="0" algn="ctr">
              <a:buNone/>
            </a:pP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দাখিল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নবম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শ্রেনী</a:t>
            </a:r>
            <a:endParaRPr lang="en-US" dirty="0" smtClean="0">
              <a:latin typeface="NikoshBAN" pitchFamily="2" charset="0"/>
              <a:cs typeface="NikoshBAN" pitchFamily="2" charset="0"/>
            </a:endParaRPr>
          </a:p>
          <a:p>
            <a:pPr marL="0" indent="0" algn="ctr">
              <a:buNone/>
            </a:pP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সুরা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বাকারা</a:t>
            </a:r>
            <a:endParaRPr lang="en-US" dirty="0" smtClean="0">
              <a:latin typeface="NikoshBAN" pitchFamily="2" charset="0"/>
              <a:cs typeface="NikoshBAN" pitchFamily="2" charset="0"/>
            </a:endParaRPr>
          </a:p>
          <a:p>
            <a:pPr marL="0" indent="0" algn="ctr">
              <a:buNone/>
            </a:pPr>
            <a:r>
              <a:rPr lang="en-US" dirty="0" smtClean="0">
                <a:latin typeface="Nikosh" panose="02000000000000000000" pitchFamily="2" charset="0"/>
                <a:cs typeface="Nikosh" panose="02000000000000000000" pitchFamily="2" charset="0"/>
              </a:rPr>
              <a:t>৩৪ </a:t>
            </a:r>
            <a:r>
              <a:rPr lang="en-US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রুকু</a:t>
            </a:r>
            <a:endParaRPr lang="en-US" dirty="0" smtClean="0">
              <a:latin typeface="Nikosh" panose="02000000000000000000" pitchFamily="2" charset="0"/>
              <a:cs typeface="Nikosh" panose="02000000000000000000" pitchFamily="2" charset="0"/>
            </a:endParaRPr>
          </a:p>
          <a:p>
            <a:pPr marL="0" indent="0" algn="ctr">
              <a:buNone/>
            </a:pPr>
            <a:r>
              <a:rPr lang="en-US" dirty="0" smtClean="0">
                <a:latin typeface="NikoshBAN" pitchFamily="2" charset="0"/>
                <a:cs typeface="NikoshBAN" pitchFamily="2" charset="0"/>
              </a:rPr>
              <a:t>তারিখ-০৭/১১/২০২০</a:t>
            </a:r>
            <a:r>
              <a:rPr lang="ar-SA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36596285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9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9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9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0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5"/>
          <p:cNvSpPr txBox="1">
            <a:spLocks/>
          </p:cNvSpPr>
          <p:nvPr/>
        </p:nvSpPr>
        <p:spPr>
          <a:xfrm>
            <a:off x="2667000" y="1066800"/>
            <a:ext cx="3657600" cy="6858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bn-BD" sz="3600" dirty="0" smtClean="0"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শিখনফল</a:t>
            </a:r>
            <a:r>
              <a:rPr lang="en-US" sz="3600" dirty="0" smtClean="0"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/</a:t>
            </a:r>
            <a:r>
              <a:rPr lang="en-US" sz="36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ar-SA" sz="36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المعلمات</a:t>
            </a:r>
            <a:r>
              <a:rPr lang="en-US" sz="36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        </a:t>
            </a:r>
            <a:r>
              <a:rPr lang="en-US" sz="3600" dirty="0" smtClean="0"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endParaRPr lang="en-US" sz="3600" dirty="0">
              <a:solidFill>
                <a:schemeClr val="bg1"/>
              </a:solidFill>
              <a:effectLst>
                <a:glow rad="228600">
                  <a:schemeClr val="accent1">
                    <a:satMod val="175000"/>
                    <a:alpha val="40000"/>
                  </a:schemeClr>
                </a:glo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0" indent="0">
              <a:buNone/>
            </a:pP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 </a:t>
            </a:r>
            <a:endParaRPr lang="en-US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6260" y="2590800"/>
            <a:ext cx="7520940" cy="1600200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   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আয়াতের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অর্থ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বলতে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,</a:t>
            </a:r>
            <a:br>
              <a:rPr lang="en-US" dirty="0" smtClean="0">
                <a:latin typeface="NikoshBAN" pitchFamily="2" charset="0"/>
                <a:cs typeface="NikoshBAN" pitchFamily="2" charset="0"/>
              </a:rPr>
            </a:b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   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আল্লাহর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পরিচয়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সম্পর্কে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ব্যাখ্যা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,</a:t>
            </a:r>
            <a:br>
              <a:rPr lang="en-US" dirty="0" smtClean="0">
                <a:latin typeface="NikoshBAN" pitchFamily="2" charset="0"/>
                <a:cs typeface="NikoshBAN" pitchFamily="2" charset="0"/>
              </a:rPr>
            </a:br>
            <a:r>
              <a:rPr lang="en-US" dirty="0" smtClean="0">
                <a:latin typeface="NikoshBAN" pitchFamily="2" charset="0"/>
                <a:cs typeface="NikoshBAN" pitchFamily="2" charset="0"/>
              </a:rPr>
              <a:t>     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আয়াতের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ব্যাখ্যা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dirty="0">
                <a:latin typeface="NikoshBAN" pitchFamily="2" charset="0"/>
                <a:cs typeface="NikoshBAN" pitchFamily="2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63480550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fallOve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6762" y="479786"/>
            <a:ext cx="3350237" cy="510814"/>
          </a:xfrm>
          <a:prstGeom prst="rect">
            <a:avLst/>
          </a:prstGeom>
        </p:spPr>
      </p:pic>
      <p:grpSp>
        <p:nvGrpSpPr>
          <p:cNvPr id="6" name="Group 5"/>
          <p:cNvGrpSpPr/>
          <p:nvPr/>
        </p:nvGrpSpPr>
        <p:grpSpPr>
          <a:xfrm>
            <a:off x="609600" y="1295400"/>
            <a:ext cx="8153400" cy="4114799"/>
            <a:chOff x="1799838" y="2200103"/>
            <a:chExt cx="5544324" cy="3210097"/>
          </a:xfrm>
        </p:grpSpPr>
        <p:pic>
          <p:nvPicPr>
            <p:cNvPr id="2" name="Picture 1" descr="Screen Clippin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99838" y="2200103"/>
              <a:ext cx="5544324" cy="2457793"/>
            </a:xfrm>
            <a:prstGeom prst="rect">
              <a:avLst/>
            </a:prstGeom>
          </p:spPr>
        </p:pic>
        <p:pic>
          <p:nvPicPr>
            <p:cNvPr id="5" name="Picture 4" descr="Screen Clipping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47470" y="4638567"/>
              <a:ext cx="5449060" cy="771633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47315324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7600" y="390473"/>
            <a:ext cx="1619476" cy="371527"/>
          </a:xfrm>
          <a:prstGeom prst="rect">
            <a:avLst/>
          </a:prstGeom>
        </p:spPr>
      </p:pic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1031081"/>
            <a:ext cx="8305799" cy="46839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627825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1800" y="457200"/>
            <a:ext cx="2306812" cy="466933"/>
          </a:xfrm>
          <a:prstGeom prst="rect">
            <a:avLst/>
          </a:prstGeom>
        </p:spPr>
      </p:pic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8400" y="1043461"/>
            <a:ext cx="4648200" cy="371527"/>
          </a:xfrm>
          <a:prstGeom prst="rect">
            <a:avLst/>
          </a:prstGeom>
        </p:spPr>
      </p:pic>
      <p:pic>
        <p:nvPicPr>
          <p:cNvPr id="5" name="Picture 4" descr="Screen Clippi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801" y="3363116"/>
            <a:ext cx="7086598" cy="2123284"/>
          </a:xfrm>
          <a:prstGeom prst="rect">
            <a:avLst/>
          </a:prstGeom>
        </p:spPr>
      </p:pic>
      <p:pic>
        <p:nvPicPr>
          <p:cNvPr id="6" name="Picture 5" descr="Screen Clippi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801" y="1534316"/>
            <a:ext cx="7162800" cy="17854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170982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fractur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0400" y="470188"/>
            <a:ext cx="2057400" cy="444212"/>
          </a:xfrm>
          <a:prstGeom prst="rect">
            <a:avLst/>
          </a:prstGeom>
        </p:spPr>
      </p:pic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1800" y="1143000"/>
            <a:ext cx="5181600" cy="409632"/>
          </a:xfrm>
          <a:prstGeom prst="rect">
            <a:avLst/>
          </a:prstGeom>
        </p:spPr>
      </p:pic>
      <p:pic>
        <p:nvPicPr>
          <p:cNvPr id="3" name="Picture 2" descr="Screen Clippi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1555790"/>
            <a:ext cx="2438400" cy="406400"/>
          </a:xfrm>
          <a:prstGeom prst="rect">
            <a:avLst/>
          </a:prstGeom>
        </p:spPr>
      </p:pic>
      <p:grpSp>
        <p:nvGrpSpPr>
          <p:cNvPr id="6" name="Group 5"/>
          <p:cNvGrpSpPr/>
          <p:nvPr/>
        </p:nvGrpSpPr>
        <p:grpSpPr>
          <a:xfrm>
            <a:off x="762000" y="2209800"/>
            <a:ext cx="7772400" cy="3719861"/>
            <a:chOff x="1752600" y="2728815"/>
            <a:chExt cx="5525260" cy="3200846"/>
          </a:xfrm>
        </p:grpSpPr>
        <p:pic>
          <p:nvPicPr>
            <p:cNvPr id="4" name="Picture 3" descr="Screen Clipping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28800" y="2728815"/>
              <a:ext cx="5449060" cy="1400370"/>
            </a:xfrm>
            <a:prstGeom prst="rect">
              <a:avLst/>
            </a:prstGeom>
          </p:spPr>
        </p:pic>
        <p:pic>
          <p:nvPicPr>
            <p:cNvPr id="5" name="Picture 4" descr="Screen Clipping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52600" y="4129185"/>
              <a:ext cx="5506218" cy="180047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71316195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airplan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5200" y="457200"/>
            <a:ext cx="2057400" cy="381456"/>
          </a:xfrm>
          <a:prstGeom prst="rect">
            <a:avLst/>
          </a:prstGeom>
        </p:spPr>
      </p:pic>
      <p:pic>
        <p:nvPicPr>
          <p:cNvPr id="3" name="Picture 2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9200" y="1143000"/>
            <a:ext cx="7010400" cy="888336"/>
          </a:xfrm>
          <a:prstGeom prst="rect">
            <a:avLst/>
          </a:prstGeom>
        </p:spPr>
      </p:pic>
      <p:pic>
        <p:nvPicPr>
          <p:cNvPr id="4" name="Picture 3" descr="Screen Clippi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9200" y="2307472"/>
            <a:ext cx="7010399" cy="969128"/>
          </a:xfrm>
          <a:prstGeom prst="rect">
            <a:avLst/>
          </a:prstGeom>
        </p:spPr>
      </p:pic>
      <p:pic>
        <p:nvPicPr>
          <p:cNvPr id="5" name="Picture 4" descr="Screen Clippi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0" y="3552736"/>
            <a:ext cx="7010399" cy="790664"/>
          </a:xfrm>
          <a:prstGeom prst="rect">
            <a:avLst/>
          </a:prstGeom>
        </p:spPr>
      </p:pic>
      <p:pic>
        <p:nvPicPr>
          <p:cNvPr id="6" name="Picture 5" descr="Screen Clippi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9200" y="4842270"/>
            <a:ext cx="7010399" cy="7203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8723321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Basis">
  <a:themeElements>
    <a:clrScheme name="Basis">
      <a:dk1>
        <a:srgbClr val="000000"/>
      </a:dk1>
      <a:lt1>
        <a:srgbClr val="FFFFFF"/>
      </a:lt1>
      <a:dk2>
        <a:srgbClr val="565349"/>
      </a:dk2>
      <a:lt2>
        <a:srgbClr val="DDDDDD"/>
      </a:lt2>
      <a:accent1>
        <a:srgbClr val="A6B727"/>
      </a:accent1>
      <a:accent2>
        <a:srgbClr val="DF5327"/>
      </a:accent2>
      <a:accent3>
        <a:srgbClr val="FE9E00"/>
      </a:accent3>
      <a:accent4>
        <a:srgbClr val="418AB3"/>
      </a:accent4>
      <a:accent5>
        <a:srgbClr val="D7D447"/>
      </a:accent5>
      <a:accent6>
        <a:srgbClr val="818183"/>
      </a:accent6>
      <a:hlink>
        <a:srgbClr val="F59E00"/>
      </a:hlink>
      <a:folHlink>
        <a:srgbClr val="B2B2B2"/>
      </a:folHlink>
    </a:clrScheme>
    <a:fontScheme name="Basis">
      <a:maj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Basis">
      <a:fillStyleLst>
        <a:solidFill>
          <a:schemeClr val="phClr"/>
        </a:solidFill>
        <a:solidFill>
          <a:schemeClr val="phClr">
            <a:tint val="55000"/>
            <a:satMod val="130000"/>
          </a:schemeClr>
        </a:solidFill>
        <a:gradFill rotWithShape="1">
          <a:gsLst>
            <a:gs pos="0">
              <a:schemeClr val="phClr"/>
            </a:gs>
            <a:gs pos="90000">
              <a:schemeClr val="phClr">
                <a:shade val="100000"/>
                <a:satMod val="105000"/>
              </a:schemeClr>
            </a:gs>
            <a:gs pos="100000">
              <a:schemeClr val="phClr">
                <a:shade val="80000"/>
                <a:satMod val="12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53975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"/>
          </a:scene3d>
          <a:sp3d extrusionH="12700" contourW="25400" prstMaterial="flat">
            <a:bevelT w="63500" h="152400" prst="angle"/>
            <a:contourClr>
              <a:schemeClr val="phClr">
                <a:shade val="27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95000"/>
            <a:satMod val="140000"/>
          </a:schemeClr>
        </a:solidFill>
        <a:solidFill>
          <a:schemeClr val="phClr">
            <a:tint val="90000"/>
            <a:shade val="85000"/>
            <a:satMod val="160000"/>
            <a:lumMod val="110000"/>
          </a:schemeClr>
        </a:soli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sis" id="{5665723A-49BA-4B57-8411-A56F8F207965}" vid="{90E45F77-AEFC-46EF-A7C1-5B338C297B02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Basis</Template>
  <TotalTime>834</TotalTime>
  <Words>72</Words>
  <Application>Microsoft Office PowerPoint</Application>
  <PresentationFormat>On-screen Show (4:3)</PresentationFormat>
  <Paragraphs>19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21" baseType="lpstr">
      <vt:lpstr>Arabic Typesetting</vt:lpstr>
      <vt:lpstr>Arial</vt:lpstr>
      <vt:lpstr>Arial Black</vt:lpstr>
      <vt:lpstr>Corbel</vt:lpstr>
      <vt:lpstr>Nikosh</vt:lpstr>
      <vt:lpstr>NikoshBAN</vt:lpstr>
      <vt:lpstr>Tahoma</vt:lpstr>
      <vt:lpstr>Times New Roman</vt:lpstr>
      <vt:lpstr>Basis</vt:lpstr>
      <vt:lpstr>بسم الله الرحمن الرحيم اهلا و سهلا</vt:lpstr>
      <vt:lpstr>معرفة المدرس </vt:lpstr>
      <vt:lpstr>PowerPoint Presentation</vt:lpstr>
      <vt:lpstr>      আয়াতের অর্থ বলতে পারবে ,       আল্লাহর পরিচয় সম্পর্কে ব্যাখ্যা করতে পারবে ,       আয়াতের ব্যাখ্যা করতে পারবে.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بسم الله الرحمن الرحيم اهلا و سهلا</dc:title>
  <dc:creator>Zakaria</dc:creator>
  <cp:lastModifiedBy>Zakaria</cp:lastModifiedBy>
  <cp:revision>76</cp:revision>
  <dcterms:created xsi:type="dcterms:W3CDTF">2006-08-16T00:00:00Z</dcterms:created>
  <dcterms:modified xsi:type="dcterms:W3CDTF">2020-11-08T05:41:55Z</dcterms:modified>
</cp:coreProperties>
</file>