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2" r:id="rId3"/>
    <p:sldId id="261" r:id="rId4"/>
    <p:sldId id="266" r:id="rId5"/>
    <p:sldId id="267" r:id="rId6"/>
    <p:sldId id="268" r:id="rId7"/>
    <p:sldId id="257" r:id="rId8"/>
    <p:sldId id="258" r:id="rId9"/>
    <p:sldId id="259" r:id="rId10"/>
    <p:sldId id="263" r:id="rId11"/>
    <p:sldId id="264" r:id="rId12"/>
    <p:sldId id="271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590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CAC5E-C4D8-447F-869F-7A0E9FEE0B6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ABBD4B-F38B-40FB-84AA-73ED867BD8FA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তোমার নাম কি?</a:t>
          </a:r>
        </a:p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মেহেদি 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E231F183-59C6-47D5-B6E6-27C6CE0F7940}" type="parTrans" cxnId="{1743802E-0805-4E51-9A63-3ABB35230C7B}">
      <dgm:prSet/>
      <dgm:spPr/>
      <dgm:t>
        <a:bodyPr/>
        <a:lstStyle/>
        <a:p>
          <a:endParaRPr lang="en-US"/>
        </a:p>
      </dgm:t>
    </dgm:pt>
    <dgm:pt modelId="{C5D58C97-F00E-408E-9718-FC8D5E799ACD}" type="sibTrans" cxnId="{1743802E-0805-4E51-9A63-3ABB35230C7B}">
      <dgm:prSet/>
      <dgm:spPr/>
      <dgm:t>
        <a:bodyPr/>
        <a:lstStyle/>
        <a:p>
          <a:endParaRPr lang="en-US"/>
        </a:p>
      </dgm:t>
    </dgm:pt>
    <dgm:pt modelId="{137EAEB0-BDED-4385-9ED8-61E3261E144E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তোমার বাড়ি কোথায়?</a:t>
          </a:r>
        </a:p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গাইবান্ধা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5D1574D0-98B5-432E-89DA-365E1D73D818}" type="parTrans" cxnId="{DF4B921E-E520-4636-8594-5C41C7D98F41}">
      <dgm:prSet/>
      <dgm:spPr/>
      <dgm:t>
        <a:bodyPr/>
        <a:lstStyle/>
        <a:p>
          <a:endParaRPr lang="en-US"/>
        </a:p>
      </dgm:t>
    </dgm:pt>
    <dgm:pt modelId="{B1A09194-314D-4154-993F-290F3A507DD9}" type="sibTrans" cxnId="{DF4B921E-E520-4636-8594-5C41C7D98F41}">
      <dgm:prSet/>
      <dgm:spPr/>
      <dgm:t>
        <a:bodyPr/>
        <a:lstStyle/>
        <a:p>
          <a:endParaRPr lang="en-US"/>
        </a:p>
      </dgm:t>
    </dgm:pt>
    <dgm:pt modelId="{E1E3C595-F256-4BD0-A8B8-701059F1FFB2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তোমার বয়স কত?</a:t>
          </a:r>
        </a:p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১৮ </a:t>
          </a:r>
          <a:r>
            <a:rPr lang="bn-BD" sz="3200" dirty="0" smtClean="0">
              <a:latin typeface="SutonnyOMJ" pitchFamily="2" charset="0"/>
              <a:cs typeface="SutonnyOMJ" pitchFamily="2" charset="0"/>
            </a:rPr>
            <a:t>বছর</a:t>
          </a:r>
          <a:r>
            <a:rPr lang="bn-BD" sz="6500" dirty="0" smtClean="0"/>
            <a:t> </a:t>
          </a:r>
          <a:endParaRPr lang="en-US" sz="6500" dirty="0"/>
        </a:p>
      </dgm:t>
    </dgm:pt>
    <dgm:pt modelId="{FE4EC805-7C68-444A-B237-6FDC9FF66703}" type="parTrans" cxnId="{2FD5B405-7337-438C-999E-741B90D32D25}">
      <dgm:prSet/>
      <dgm:spPr/>
      <dgm:t>
        <a:bodyPr/>
        <a:lstStyle/>
        <a:p>
          <a:endParaRPr lang="en-US"/>
        </a:p>
      </dgm:t>
    </dgm:pt>
    <dgm:pt modelId="{A2032444-B37F-415F-9AF4-C522917BBB34}" type="sibTrans" cxnId="{2FD5B405-7337-438C-999E-741B90D32D25}">
      <dgm:prSet/>
      <dgm:spPr/>
      <dgm:t>
        <a:bodyPr/>
        <a:lstStyle/>
        <a:p>
          <a:endParaRPr lang="en-US"/>
        </a:p>
      </dgm:t>
    </dgm:pt>
    <dgm:pt modelId="{83D23017-66E1-4D74-A449-6BE7B4EDD074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তোমার ওজন কত?</a:t>
          </a:r>
        </a:p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৪৮ </a:t>
          </a:r>
          <a:r>
            <a:rPr lang="bn-BD" sz="3200" dirty="0" smtClean="0">
              <a:latin typeface="SutonnyOMJ" pitchFamily="2" charset="0"/>
              <a:cs typeface="SutonnyOMJ" pitchFamily="2" charset="0"/>
            </a:rPr>
            <a:t>কেজি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058C333C-1974-40E3-B3D9-9D06FB9AC102}" type="parTrans" cxnId="{9D4BB464-34EE-45B8-A0AC-357004FB135C}">
      <dgm:prSet/>
      <dgm:spPr/>
      <dgm:t>
        <a:bodyPr/>
        <a:lstStyle/>
        <a:p>
          <a:endParaRPr lang="en-US"/>
        </a:p>
      </dgm:t>
    </dgm:pt>
    <dgm:pt modelId="{41F6A202-4D22-4E39-B751-91A8C511BED6}" type="sibTrans" cxnId="{9D4BB464-34EE-45B8-A0AC-357004FB135C}">
      <dgm:prSet/>
      <dgm:spPr/>
      <dgm:t>
        <a:bodyPr/>
        <a:lstStyle/>
        <a:p>
          <a:endParaRPr lang="en-US"/>
        </a:p>
      </dgm:t>
    </dgm:pt>
    <dgm:pt modelId="{6A9B5364-3610-47E3-9F94-81B33F93D931}" type="pres">
      <dgm:prSet presAssocID="{D30CAC5E-C4D8-447F-869F-7A0E9FEE0B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BC901-548D-43F3-BF1A-597D8F1B5FC5}" type="pres">
      <dgm:prSet presAssocID="{C9ABBD4B-F38B-40FB-84AA-73ED867BD8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F5EC9-5227-4DA1-9668-47D6CB0AD6B6}" type="pres">
      <dgm:prSet presAssocID="{C5D58C97-F00E-408E-9718-FC8D5E799ACD}" presName="sibTrans" presStyleCnt="0"/>
      <dgm:spPr/>
    </dgm:pt>
    <dgm:pt modelId="{2A91FD55-A0DE-4D85-98C5-49D4C062FB8C}" type="pres">
      <dgm:prSet presAssocID="{137EAEB0-BDED-4385-9ED8-61E3261E144E}" presName="node" presStyleLbl="node1" presStyleIdx="1" presStyleCnt="4" custScaleX="93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7245D-2D97-44EB-BCD9-F2130A1E8B7D}" type="pres">
      <dgm:prSet presAssocID="{B1A09194-314D-4154-993F-290F3A507DD9}" presName="sibTrans" presStyleCnt="0"/>
      <dgm:spPr/>
    </dgm:pt>
    <dgm:pt modelId="{001918B0-B5F3-437B-A867-003AC6C98784}" type="pres">
      <dgm:prSet presAssocID="{E1E3C595-F256-4BD0-A8B8-701059F1FFB2}" presName="node" presStyleLbl="node1" presStyleIdx="2" presStyleCnt="4" custScaleX="106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1E808-AD4B-4A73-8100-E13E3E5360D6}" type="pres">
      <dgm:prSet presAssocID="{A2032444-B37F-415F-9AF4-C522917BBB34}" presName="sibTrans" presStyleCnt="0"/>
      <dgm:spPr/>
    </dgm:pt>
    <dgm:pt modelId="{2748B7AF-FF84-4EF4-8CD7-527E4BCEACFF}" type="pres">
      <dgm:prSet presAssocID="{83D23017-66E1-4D74-A449-6BE7B4EDD0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A99DD-143A-4137-8032-7CAB2DAA5963}" type="presOf" srcId="{83D23017-66E1-4D74-A449-6BE7B4EDD074}" destId="{2748B7AF-FF84-4EF4-8CD7-527E4BCEACFF}" srcOrd="0" destOrd="0" presId="urn:microsoft.com/office/officeart/2005/8/layout/default#1"/>
    <dgm:cxn modelId="{2FD5B405-7337-438C-999E-741B90D32D25}" srcId="{D30CAC5E-C4D8-447F-869F-7A0E9FEE0B65}" destId="{E1E3C595-F256-4BD0-A8B8-701059F1FFB2}" srcOrd="2" destOrd="0" parTransId="{FE4EC805-7C68-444A-B237-6FDC9FF66703}" sibTransId="{A2032444-B37F-415F-9AF4-C522917BBB34}"/>
    <dgm:cxn modelId="{F06DC351-7E66-427F-A4F2-0846990AF88D}" type="presOf" srcId="{D30CAC5E-C4D8-447F-869F-7A0E9FEE0B65}" destId="{6A9B5364-3610-47E3-9F94-81B33F93D931}" srcOrd="0" destOrd="0" presId="urn:microsoft.com/office/officeart/2005/8/layout/default#1"/>
    <dgm:cxn modelId="{DF4B921E-E520-4636-8594-5C41C7D98F41}" srcId="{D30CAC5E-C4D8-447F-869F-7A0E9FEE0B65}" destId="{137EAEB0-BDED-4385-9ED8-61E3261E144E}" srcOrd="1" destOrd="0" parTransId="{5D1574D0-98B5-432E-89DA-365E1D73D818}" sibTransId="{B1A09194-314D-4154-993F-290F3A507DD9}"/>
    <dgm:cxn modelId="{9D4BB464-34EE-45B8-A0AC-357004FB135C}" srcId="{D30CAC5E-C4D8-447F-869F-7A0E9FEE0B65}" destId="{83D23017-66E1-4D74-A449-6BE7B4EDD074}" srcOrd="3" destOrd="0" parTransId="{058C333C-1974-40E3-B3D9-9D06FB9AC102}" sibTransId="{41F6A202-4D22-4E39-B751-91A8C511BED6}"/>
    <dgm:cxn modelId="{9DA3C6F6-8E88-46E6-871E-ABDBC787B01C}" type="presOf" srcId="{E1E3C595-F256-4BD0-A8B8-701059F1FFB2}" destId="{001918B0-B5F3-437B-A867-003AC6C98784}" srcOrd="0" destOrd="0" presId="urn:microsoft.com/office/officeart/2005/8/layout/default#1"/>
    <dgm:cxn modelId="{853209CE-2022-4DF1-907B-B325183CCD2E}" type="presOf" srcId="{137EAEB0-BDED-4385-9ED8-61E3261E144E}" destId="{2A91FD55-A0DE-4D85-98C5-49D4C062FB8C}" srcOrd="0" destOrd="0" presId="urn:microsoft.com/office/officeart/2005/8/layout/default#1"/>
    <dgm:cxn modelId="{B37ABA56-6F8B-4821-88C7-18E8ACC00065}" type="presOf" srcId="{C9ABBD4B-F38B-40FB-84AA-73ED867BD8FA}" destId="{F44BC901-548D-43F3-BF1A-597D8F1B5FC5}" srcOrd="0" destOrd="0" presId="urn:microsoft.com/office/officeart/2005/8/layout/default#1"/>
    <dgm:cxn modelId="{1743802E-0805-4E51-9A63-3ABB35230C7B}" srcId="{D30CAC5E-C4D8-447F-869F-7A0E9FEE0B65}" destId="{C9ABBD4B-F38B-40FB-84AA-73ED867BD8FA}" srcOrd="0" destOrd="0" parTransId="{E231F183-59C6-47D5-B6E6-27C6CE0F7940}" sibTransId="{C5D58C97-F00E-408E-9718-FC8D5E799ACD}"/>
    <dgm:cxn modelId="{C44D99EB-9AFB-4418-8927-B886A74DFB92}" type="presParOf" srcId="{6A9B5364-3610-47E3-9F94-81B33F93D931}" destId="{F44BC901-548D-43F3-BF1A-597D8F1B5FC5}" srcOrd="0" destOrd="0" presId="urn:microsoft.com/office/officeart/2005/8/layout/default#1"/>
    <dgm:cxn modelId="{9C5A3A71-E9AF-4AF0-BD45-0B6A99F95CF4}" type="presParOf" srcId="{6A9B5364-3610-47E3-9F94-81B33F93D931}" destId="{A5DF5EC9-5227-4DA1-9668-47D6CB0AD6B6}" srcOrd="1" destOrd="0" presId="urn:microsoft.com/office/officeart/2005/8/layout/default#1"/>
    <dgm:cxn modelId="{D00E69CE-11A0-4969-BE6D-6ABEB52284D3}" type="presParOf" srcId="{6A9B5364-3610-47E3-9F94-81B33F93D931}" destId="{2A91FD55-A0DE-4D85-98C5-49D4C062FB8C}" srcOrd="2" destOrd="0" presId="urn:microsoft.com/office/officeart/2005/8/layout/default#1"/>
    <dgm:cxn modelId="{2F181CF7-B319-481E-AEC6-B9DDB621B88F}" type="presParOf" srcId="{6A9B5364-3610-47E3-9F94-81B33F93D931}" destId="{CBE7245D-2D97-44EB-BCD9-F2130A1E8B7D}" srcOrd="3" destOrd="0" presId="urn:microsoft.com/office/officeart/2005/8/layout/default#1"/>
    <dgm:cxn modelId="{8AF828DA-C6A1-4FE7-8C5C-9C2151FC99CF}" type="presParOf" srcId="{6A9B5364-3610-47E3-9F94-81B33F93D931}" destId="{001918B0-B5F3-437B-A867-003AC6C98784}" srcOrd="4" destOrd="0" presId="urn:microsoft.com/office/officeart/2005/8/layout/default#1"/>
    <dgm:cxn modelId="{25FCF31D-FD2A-458F-BE12-0C312A1BB43B}" type="presParOf" srcId="{6A9B5364-3610-47E3-9F94-81B33F93D931}" destId="{D0C1E808-AD4B-4A73-8100-E13E3E5360D6}" srcOrd="5" destOrd="0" presId="urn:microsoft.com/office/officeart/2005/8/layout/default#1"/>
    <dgm:cxn modelId="{4803724A-FD69-4C6E-9A22-8C3537F61792}" type="presParOf" srcId="{6A9B5364-3610-47E3-9F94-81B33F93D931}" destId="{2748B7AF-FF84-4EF4-8CD7-527E4BCEACF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878D5E-C3CE-40B1-A13C-128C8A1C2B9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7B4B75-1AEE-466F-BA1C-582038D27AB5}">
      <dgm:prSet custT="1"/>
      <dgm:spPr/>
      <dgm:t>
        <a:bodyPr/>
        <a:lstStyle/>
        <a:p>
          <a:pPr rtl="0"/>
          <a:r>
            <a:rPr lang="bn-BD" sz="3200" dirty="0" smtClean="0">
              <a:latin typeface="SutonnyOMJ" pitchFamily="2" charset="0"/>
              <a:cs typeface="SutonnyOMJ" pitchFamily="2" charset="0"/>
            </a:rPr>
            <a:t>৮৮,৭৮,৭৬,৮২,৯২,৭২,৬৮,৫৫,৪৭,৩২,৫৬,৬৪,৬১,৭২,৭৮,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C380EBA5-3B1F-4F28-B237-7D3C68336AD2}" type="parTrans" cxnId="{2EDC254F-7186-4DDA-AE7A-31978430EBF9}">
      <dgm:prSet/>
      <dgm:spPr/>
      <dgm:t>
        <a:bodyPr/>
        <a:lstStyle/>
        <a:p>
          <a:endParaRPr lang="en-US"/>
        </a:p>
      </dgm:t>
    </dgm:pt>
    <dgm:pt modelId="{BE22827D-9DDB-4039-BF57-C50BDA049DF8}" type="sibTrans" cxnId="{2EDC254F-7186-4DDA-AE7A-31978430EBF9}">
      <dgm:prSet/>
      <dgm:spPr/>
      <dgm:t>
        <a:bodyPr/>
        <a:lstStyle/>
        <a:p>
          <a:endParaRPr lang="en-US"/>
        </a:p>
      </dgm:t>
    </dgm:pt>
    <dgm:pt modelId="{A6AD9944-CF20-412C-B4F7-10ECD64E8C2E}">
      <dgm:prSet custT="1"/>
      <dgm:spPr/>
      <dgm:t>
        <a:bodyPr/>
        <a:lstStyle/>
        <a:p>
          <a:pPr rtl="0"/>
          <a:r>
            <a:rPr lang="bn-BD" sz="3200" dirty="0" smtClean="0">
              <a:latin typeface="SutonnyOMJ" pitchFamily="2" charset="0"/>
              <a:cs typeface="SutonnyOMJ" pitchFamily="2" charset="0"/>
            </a:rPr>
            <a:t>৯২,৩৪,৪২,৩৮,৬৬,৭৩,৬৮,৬৭,৯০,৪৪,৪৬,৫১,৬৫,৩৪,৬৭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4B52A133-7FF8-4996-8F26-CDF933E8E52C}" type="parTrans" cxnId="{7A198362-914D-4D55-85C4-FEBE2B3B97CC}">
      <dgm:prSet/>
      <dgm:spPr/>
      <dgm:t>
        <a:bodyPr/>
        <a:lstStyle/>
        <a:p>
          <a:endParaRPr lang="en-US"/>
        </a:p>
      </dgm:t>
    </dgm:pt>
    <dgm:pt modelId="{A8A1F8B7-0DEF-4409-86F8-1AC3218544BA}" type="sibTrans" cxnId="{7A198362-914D-4D55-85C4-FEBE2B3B97CC}">
      <dgm:prSet/>
      <dgm:spPr/>
      <dgm:t>
        <a:bodyPr/>
        <a:lstStyle/>
        <a:p>
          <a:endParaRPr lang="en-US"/>
        </a:p>
      </dgm:t>
    </dgm:pt>
    <dgm:pt modelId="{3E7D74AE-307C-425B-968C-DD0A69858F67}" type="pres">
      <dgm:prSet presAssocID="{47878D5E-C3CE-40B1-A13C-128C8A1C2B9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BF5A3-CB36-4790-B52C-8F213C236FAF}" type="pres">
      <dgm:prSet presAssocID="{DD7B4B75-1AEE-466F-BA1C-582038D27AB5}" presName="circle1" presStyleLbl="node1" presStyleIdx="0" presStyleCnt="2"/>
      <dgm:spPr/>
    </dgm:pt>
    <dgm:pt modelId="{684D4972-74C1-4370-8373-71DD74DF7E7D}" type="pres">
      <dgm:prSet presAssocID="{DD7B4B75-1AEE-466F-BA1C-582038D27AB5}" presName="space" presStyleCnt="0"/>
      <dgm:spPr/>
    </dgm:pt>
    <dgm:pt modelId="{F838FFF7-E4F2-4844-8092-6528A05A1F3D}" type="pres">
      <dgm:prSet presAssocID="{DD7B4B75-1AEE-466F-BA1C-582038D27AB5}" presName="rect1" presStyleLbl="alignAcc1" presStyleIdx="0" presStyleCnt="2"/>
      <dgm:spPr/>
      <dgm:t>
        <a:bodyPr/>
        <a:lstStyle/>
        <a:p>
          <a:endParaRPr lang="en-US"/>
        </a:p>
      </dgm:t>
    </dgm:pt>
    <dgm:pt modelId="{448C13AE-ADDA-42EA-9084-7011FC918E53}" type="pres">
      <dgm:prSet presAssocID="{A6AD9944-CF20-412C-B4F7-10ECD64E8C2E}" presName="vertSpace2" presStyleLbl="node1" presStyleIdx="0" presStyleCnt="2"/>
      <dgm:spPr/>
    </dgm:pt>
    <dgm:pt modelId="{76B69B52-0C48-488E-B934-8E85068BD81E}" type="pres">
      <dgm:prSet presAssocID="{A6AD9944-CF20-412C-B4F7-10ECD64E8C2E}" presName="circle2" presStyleLbl="node1" presStyleIdx="1" presStyleCnt="2"/>
      <dgm:spPr/>
    </dgm:pt>
    <dgm:pt modelId="{A32FA005-F055-4B2B-9ECB-8D10081D6083}" type="pres">
      <dgm:prSet presAssocID="{A6AD9944-CF20-412C-B4F7-10ECD64E8C2E}" presName="rect2" presStyleLbl="alignAcc1" presStyleIdx="1" presStyleCnt="2"/>
      <dgm:spPr/>
      <dgm:t>
        <a:bodyPr/>
        <a:lstStyle/>
        <a:p>
          <a:endParaRPr lang="en-US"/>
        </a:p>
      </dgm:t>
    </dgm:pt>
    <dgm:pt modelId="{EAFDE7B9-E08D-4C0F-BD40-964A9AF87AA9}" type="pres">
      <dgm:prSet presAssocID="{DD7B4B75-1AEE-466F-BA1C-582038D27AB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F62E5-1527-4AB0-A835-B485D8BDCD7D}" type="pres">
      <dgm:prSet presAssocID="{A6AD9944-CF20-412C-B4F7-10ECD64E8C2E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6ABAF9-353D-44C6-A3DA-716692911F51}" type="presOf" srcId="{DD7B4B75-1AEE-466F-BA1C-582038D27AB5}" destId="{EAFDE7B9-E08D-4C0F-BD40-964A9AF87AA9}" srcOrd="1" destOrd="0" presId="urn:microsoft.com/office/officeart/2005/8/layout/target3"/>
    <dgm:cxn modelId="{7A198362-914D-4D55-85C4-FEBE2B3B97CC}" srcId="{47878D5E-C3CE-40B1-A13C-128C8A1C2B94}" destId="{A6AD9944-CF20-412C-B4F7-10ECD64E8C2E}" srcOrd="1" destOrd="0" parTransId="{4B52A133-7FF8-4996-8F26-CDF933E8E52C}" sibTransId="{A8A1F8B7-0DEF-4409-86F8-1AC3218544BA}"/>
    <dgm:cxn modelId="{2EDC254F-7186-4DDA-AE7A-31978430EBF9}" srcId="{47878D5E-C3CE-40B1-A13C-128C8A1C2B94}" destId="{DD7B4B75-1AEE-466F-BA1C-582038D27AB5}" srcOrd="0" destOrd="0" parTransId="{C380EBA5-3B1F-4F28-B237-7D3C68336AD2}" sibTransId="{BE22827D-9DDB-4039-BF57-C50BDA049DF8}"/>
    <dgm:cxn modelId="{DB3BA160-BE2F-440D-9F30-04546D803F6F}" type="presOf" srcId="{A6AD9944-CF20-412C-B4F7-10ECD64E8C2E}" destId="{A32FA005-F055-4B2B-9ECB-8D10081D6083}" srcOrd="0" destOrd="0" presId="urn:microsoft.com/office/officeart/2005/8/layout/target3"/>
    <dgm:cxn modelId="{007D0D29-824A-49BF-88E9-A94053608C79}" type="presOf" srcId="{47878D5E-C3CE-40B1-A13C-128C8A1C2B94}" destId="{3E7D74AE-307C-425B-968C-DD0A69858F67}" srcOrd="0" destOrd="0" presId="urn:microsoft.com/office/officeart/2005/8/layout/target3"/>
    <dgm:cxn modelId="{37C1F50C-2163-4C00-B4AD-808D1C0D6B71}" type="presOf" srcId="{A6AD9944-CF20-412C-B4F7-10ECD64E8C2E}" destId="{0CDF62E5-1527-4AB0-A835-B485D8BDCD7D}" srcOrd="1" destOrd="0" presId="urn:microsoft.com/office/officeart/2005/8/layout/target3"/>
    <dgm:cxn modelId="{42974DE6-1163-499D-926C-34F5FC69C75A}" type="presOf" srcId="{DD7B4B75-1AEE-466F-BA1C-582038D27AB5}" destId="{F838FFF7-E4F2-4844-8092-6528A05A1F3D}" srcOrd="0" destOrd="0" presId="urn:microsoft.com/office/officeart/2005/8/layout/target3"/>
    <dgm:cxn modelId="{10E5D540-FA4E-474E-B188-93DBDC3FE0C3}" type="presParOf" srcId="{3E7D74AE-307C-425B-968C-DD0A69858F67}" destId="{F24BF5A3-CB36-4790-B52C-8F213C236FAF}" srcOrd="0" destOrd="0" presId="urn:microsoft.com/office/officeart/2005/8/layout/target3"/>
    <dgm:cxn modelId="{71D87508-7029-47E4-AF28-4CF59074F660}" type="presParOf" srcId="{3E7D74AE-307C-425B-968C-DD0A69858F67}" destId="{684D4972-74C1-4370-8373-71DD74DF7E7D}" srcOrd="1" destOrd="0" presId="urn:microsoft.com/office/officeart/2005/8/layout/target3"/>
    <dgm:cxn modelId="{1AE0A846-B15F-41C1-8B68-6389CEAA7887}" type="presParOf" srcId="{3E7D74AE-307C-425B-968C-DD0A69858F67}" destId="{F838FFF7-E4F2-4844-8092-6528A05A1F3D}" srcOrd="2" destOrd="0" presId="urn:microsoft.com/office/officeart/2005/8/layout/target3"/>
    <dgm:cxn modelId="{DB521F1A-DC88-4175-989D-01BB74849394}" type="presParOf" srcId="{3E7D74AE-307C-425B-968C-DD0A69858F67}" destId="{448C13AE-ADDA-42EA-9084-7011FC918E53}" srcOrd="3" destOrd="0" presId="urn:microsoft.com/office/officeart/2005/8/layout/target3"/>
    <dgm:cxn modelId="{6D602713-2AB3-462F-BD90-258AA521147E}" type="presParOf" srcId="{3E7D74AE-307C-425B-968C-DD0A69858F67}" destId="{76B69B52-0C48-488E-B934-8E85068BD81E}" srcOrd="4" destOrd="0" presId="urn:microsoft.com/office/officeart/2005/8/layout/target3"/>
    <dgm:cxn modelId="{8204CEAF-0926-43ED-A247-829DFA56815B}" type="presParOf" srcId="{3E7D74AE-307C-425B-968C-DD0A69858F67}" destId="{A32FA005-F055-4B2B-9ECB-8D10081D6083}" srcOrd="5" destOrd="0" presId="urn:microsoft.com/office/officeart/2005/8/layout/target3"/>
    <dgm:cxn modelId="{93EDFA01-9C58-41EA-AABC-40DF24DD7C58}" type="presParOf" srcId="{3E7D74AE-307C-425B-968C-DD0A69858F67}" destId="{EAFDE7B9-E08D-4C0F-BD40-964A9AF87AA9}" srcOrd="6" destOrd="0" presId="urn:microsoft.com/office/officeart/2005/8/layout/target3"/>
    <dgm:cxn modelId="{A89111CD-604F-4063-886C-95B6BB8E443F}" type="presParOf" srcId="{3E7D74AE-307C-425B-968C-DD0A69858F67}" destId="{0CDF62E5-1527-4AB0-A835-B485D8BDCD7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AEF4D5-F335-4C03-9101-24EFF4B4EE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90594E-E691-4D55-A1EF-2CE96E564096}">
      <dgm:prSet custT="1"/>
      <dgm:spPr/>
      <dgm:t>
        <a:bodyPr/>
        <a:lstStyle/>
        <a:p>
          <a:pPr rtl="0"/>
          <a:r>
            <a:rPr lang="bn-BD" sz="2800" dirty="0" smtClean="0">
              <a:latin typeface="SutonnyOMJ" pitchFamily="2" charset="0"/>
              <a:cs typeface="SutonnyOMJ" pitchFamily="2" charset="0"/>
            </a:rPr>
            <a:t>ক) পরিসর নির্ণয় কর।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E304E14A-706D-47E3-B764-424674A73061}" type="parTrans" cxnId="{DB4D92E5-32AA-4947-B64E-90EFFF210ADE}">
      <dgm:prSet/>
      <dgm:spPr/>
      <dgm:t>
        <a:bodyPr/>
        <a:lstStyle/>
        <a:p>
          <a:endParaRPr lang="en-US"/>
        </a:p>
      </dgm:t>
    </dgm:pt>
    <dgm:pt modelId="{26802FA1-B809-4E63-A762-5E68A38422B0}" type="sibTrans" cxnId="{DB4D92E5-32AA-4947-B64E-90EFFF210ADE}">
      <dgm:prSet/>
      <dgm:spPr/>
      <dgm:t>
        <a:bodyPr/>
        <a:lstStyle/>
        <a:p>
          <a:endParaRPr lang="en-US"/>
        </a:p>
      </dgm:t>
    </dgm:pt>
    <dgm:pt modelId="{051D394D-4876-4C89-8F05-E28420DA8052}" type="pres">
      <dgm:prSet presAssocID="{17AEF4D5-F335-4C03-9101-24EFF4B4EE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E6410-EAE9-4356-B165-9C70916C64C5}" type="pres">
      <dgm:prSet presAssocID="{F290594E-E691-4D55-A1EF-2CE96E564096}" presName="circle1" presStyleLbl="node1" presStyleIdx="0" presStyleCnt="1"/>
      <dgm:spPr/>
    </dgm:pt>
    <dgm:pt modelId="{90CA5120-4C6A-4189-95E4-5B1E68AA8FE3}" type="pres">
      <dgm:prSet presAssocID="{F290594E-E691-4D55-A1EF-2CE96E564096}" presName="space" presStyleCnt="0"/>
      <dgm:spPr/>
    </dgm:pt>
    <dgm:pt modelId="{9F60CFED-AEC5-4355-9F5A-358E7CFFC201}" type="pres">
      <dgm:prSet presAssocID="{F290594E-E691-4D55-A1EF-2CE96E564096}" presName="rect1" presStyleLbl="alignAcc1" presStyleIdx="0" presStyleCnt="1" custLinFactNeighborX="1037" custLinFactNeighborY="29210"/>
      <dgm:spPr/>
      <dgm:t>
        <a:bodyPr/>
        <a:lstStyle/>
        <a:p>
          <a:endParaRPr lang="en-US"/>
        </a:p>
      </dgm:t>
    </dgm:pt>
    <dgm:pt modelId="{A18A6A0A-D581-41CA-8906-218CC76738EF}" type="pres">
      <dgm:prSet presAssocID="{F290594E-E691-4D55-A1EF-2CE96E56409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D92E5-32AA-4947-B64E-90EFFF210ADE}" srcId="{17AEF4D5-F335-4C03-9101-24EFF4B4EEDE}" destId="{F290594E-E691-4D55-A1EF-2CE96E564096}" srcOrd="0" destOrd="0" parTransId="{E304E14A-706D-47E3-B764-424674A73061}" sibTransId="{26802FA1-B809-4E63-A762-5E68A38422B0}"/>
    <dgm:cxn modelId="{8160B49C-364F-4B29-9632-CAC86795F3B9}" type="presOf" srcId="{F290594E-E691-4D55-A1EF-2CE96E564096}" destId="{9F60CFED-AEC5-4355-9F5A-358E7CFFC201}" srcOrd="0" destOrd="0" presId="urn:microsoft.com/office/officeart/2005/8/layout/target3"/>
    <dgm:cxn modelId="{0EEC744F-33DE-49E6-9F1F-32FB90A56BE8}" type="presOf" srcId="{17AEF4D5-F335-4C03-9101-24EFF4B4EEDE}" destId="{051D394D-4876-4C89-8F05-E28420DA8052}" srcOrd="0" destOrd="0" presId="urn:microsoft.com/office/officeart/2005/8/layout/target3"/>
    <dgm:cxn modelId="{1F7CA5E9-79EC-47BE-A978-62A6F17BF24E}" type="presOf" srcId="{F290594E-E691-4D55-A1EF-2CE96E564096}" destId="{A18A6A0A-D581-41CA-8906-218CC76738EF}" srcOrd="1" destOrd="0" presId="urn:microsoft.com/office/officeart/2005/8/layout/target3"/>
    <dgm:cxn modelId="{25BA2121-87B7-464F-856C-2953DACED0C1}" type="presParOf" srcId="{051D394D-4876-4C89-8F05-E28420DA8052}" destId="{23AE6410-EAE9-4356-B165-9C70916C64C5}" srcOrd="0" destOrd="0" presId="urn:microsoft.com/office/officeart/2005/8/layout/target3"/>
    <dgm:cxn modelId="{BE539DE1-6550-4FE4-9E05-8FCEB6A5D319}" type="presParOf" srcId="{051D394D-4876-4C89-8F05-E28420DA8052}" destId="{90CA5120-4C6A-4189-95E4-5B1E68AA8FE3}" srcOrd="1" destOrd="0" presId="urn:microsoft.com/office/officeart/2005/8/layout/target3"/>
    <dgm:cxn modelId="{0E34E478-9BAF-48DB-83A0-CCB9B511A25A}" type="presParOf" srcId="{051D394D-4876-4C89-8F05-E28420DA8052}" destId="{9F60CFED-AEC5-4355-9F5A-358E7CFFC201}" srcOrd="2" destOrd="0" presId="urn:microsoft.com/office/officeart/2005/8/layout/target3"/>
    <dgm:cxn modelId="{8B2D2287-F715-444D-8BBC-B68DDB423758}" type="presParOf" srcId="{051D394D-4876-4C89-8F05-E28420DA8052}" destId="{A18A6A0A-D581-41CA-8906-218CC76738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644B32-CF58-4D9D-B175-66C16E9766F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55529-66ED-43D4-9CA9-13FD7C066604}">
      <dgm:prSet custT="1"/>
      <dgm:spPr/>
      <dgm:t>
        <a:bodyPr/>
        <a:lstStyle/>
        <a:p>
          <a:pPr rtl="0"/>
          <a:r>
            <a:rPr lang="bn-BD" sz="3200" dirty="0" smtClean="0">
              <a:latin typeface="SutonnyOMJ" pitchFamily="2" charset="0"/>
              <a:cs typeface="SutonnyOMJ" pitchFamily="2" charset="0"/>
            </a:rPr>
            <a:t>খ) গনসংখ্যা সারনী তৈরী কর।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22E86847-B707-496D-9E07-FCB77D29B291}" type="parTrans" cxnId="{43BA25F2-766D-424D-854B-35E4819CF87D}">
      <dgm:prSet/>
      <dgm:spPr/>
      <dgm:t>
        <a:bodyPr/>
        <a:lstStyle/>
        <a:p>
          <a:endParaRPr lang="en-US"/>
        </a:p>
      </dgm:t>
    </dgm:pt>
    <dgm:pt modelId="{14927018-6501-4083-A1F4-B7B62A074A20}" type="sibTrans" cxnId="{43BA25F2-766D-424D-854B-35E4819CF87D}">
      <dgm:prSet/>
      <dgm:spPr/>
      <dgm:t>
        <a:bodyPr/>
        <a:lstStyle/>
        <a:p>
          <a:endParaRPr lang="en-US"/>
        </a:p>
      </dgm:t>
    </dgm:pt>
    <dgm:pt modelId="{61B7D287-665E-422F-A651-873A55D290DF}" type="pres">
      <dgm:prSet presAssocID="{FD644B32-CF58-4D9D-B175-66C16E9766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C30AC7-92C2-4968-9376-D1607770AF87}" type="pres">
      <dgm:prSet presAssocID="{3E055529-66ED-43D4-9CA9-13FD7C066604}" presName="circle1" presStyleLbl="node1" presStyleIdx="0" presStyleCnt="1"/>
      <dgm:spPr/>
    </dgm:pt>
    <dgm:pt modelId="{9D8FE1B1-56B4-4200-BAEA-D3B55FC018E6}" type="pres">
      <dgm:prSet presAssocID="{3E055529-66ED-43D4-9CA9-13FD7C066604}" presName="space" presStyleCnt="0"/>
      <dgm:spPr/>
    </dgm:pt>
    <dgm:pt modelId="{53F29B3B-4F23-4D23-9664-AA0424898B9D}" type="pres">
      <dgm:prSet presAssocID="{3E055529-66ED-43D4-9CA9-13FD7C066604}" presName="rect1" presStyleLbl="alignAcc1" presStyleIdx="0" presStyleCnt="1" custScaleX="108772" custLinFactNeighborX="-40828" custLinFactNeighborY="10000"/>
      <dgm:spPr/>
      <dgm:t>
        <a:bodyPr/>
        <a:lstStyle/>
        <a:p>
          <a:endParaRPr lang="en-US"/>
        </a:p>
      </dgm:t>
    </dgm:pt>
    <dgm:pt modelId="{69D7A189-CD18-4226-B44C-282DB288739A}" type="pres">
      <dgm:prSet presAssocID="{3E055529-66ED-43D4-9CA9-13FD7C06660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A485E7-F3E9-4565-BDB8-B4FC6935446E}" type="presOf" srcId="{3E055529-66ED-43D4-9CA9-13FD7C066604}" destId="{53F29B3B-4F23-4D23-9664-AA0424898B9D}" srcOrd="0" destOrd="0" presId="urn:microsoft.com/office/officeart/2005/8/layout/target3"/>
    <dgm:cxn modelId="{43BA25F2-766D-424D-854B-35E4819CF87D}" srcId="{FD644B32-CF58-4D9D-B175-66C16E9766F8}" destId="{3E055529-66ED-43D4-9CA9-13FD7C066604}" srcOrd="0" destOrd="0" parTransId="{22E86847-B707-496D-9E07-FCB77D29B291}" sibTransId="{14927018-6501-4083-A1F4-B7B62A074A20}"/>
    <dgm:cxn modelId="{26115560-EC4E-4CEF-A27E-1E0ABC3D81A4}" type="presOf" srcId="{3E055529-66ED-43D4-9CA9-13FD7C066604}" destId="{69D7A189-CD18-4226-B44C-282DB288739A}" srcOrd="1" destOrd="0" presId="urn:microsoft.com/office/officeart/2005/8/layout/target3"/>
    <dgm:cxn modelId="{8FCED77B-F25F-4845-B182-D3618FC52BB0}" type="presOf" srcId="{FD644B32-CF58-4D9D-B175-66C16E9766F8}" destId="{61B7D287-665E-422F-A651-873A55D290DF}" srcOrd="0" destOrd="0" presId="urn:microsoft.com/office/officeart/2005/8/layout/target3"/>
    <dgm:cxn modelId="{4CBE711C-109B-41A7-82CC-02E6C1C0469E}" type="presParOf" srcId="{61B7D287-665E-422F-A651-873A55D290DF}" destId="{D7C30AC7-92C2-4968-9376-D1607770AF87}" srcOrd="0" destOrd="0" presId="urn:microsoft.com/office/officeart/2005/8/layout/target3"/>
    <dgm:cxn modelId="{1685A116-8B72-4D4E-BBB2-D8F6CF62F78A}" type="presParOf" srcId="{61B7D287-665E-422F-A651-873A55D290DF}" destId="{9D8FE1B1-56B4-4200-BAEA-D3B55FC018E6}" srcOrd="1" destOrd="0" presId="urn:microsoft.com/office/officeart/2005/8/layout/target3"/>
    <dgm:cxn modelId="{4E93B8E2-CA5C-43C7-B4B8-C81D1E00A4B8}" type="presParOf" srcId="{61B7D287-665E-422F-A651-873A55D290DF}" destId="{53F29B3B-4F23-4D23-9664-AA0424898B9D}" srcOrd="2" destOrd="0" presId="urn:microsoft.com/office/officeart/2005/8/layout/target3"/>
    <dgm:cxn modelId="{8A15EC0F-792E-49E7-BB58-F1C4D0028A32}" type="presParOf" srcId="{61B7D287-665E-422F-A651-873A55D290DF}" destId="{69D7A189-CD18-4226-B44C-282DB288739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AAE75C-9A48-432B-83E0-7182A869F52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10FD77-B398-4A1F-BE3D-E7E130AD41F7}">
      <dgm:prSet custT="1"/>
      <dgm:spPr/>
      <dgm:t>
        <a:bodyPr/>
        <a:lstStyle/>
        <a:p>
          <a:pPr rtl="0"/>
          <a:r>
            <a:rPr lang="bn-BD" sz="3200" dirty="0" smtClean="0">
              <a:latin typeface="SutonnyOMJ" pitchFamily="2" charset="0"/>
              <a:cs typeface="SutonnyOMJ" pitchFamily="2" charset="0"/>
            </a:rPr>
            <a:t>গ) গনসংখ্যা সারনী হতে আয়তলেখ অঙ্কন কর।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7BA6BC65-0B97-4A83-9208-5B4FBD0E44A2}" type="parTrans" cxnId="{6C514E17-A546-43FE-9584-398DF0FB6E23}">
      <dgm:prSet/>
      <dgm:spPr/>
      <dgm:t>
        <a:bodyPr/>
        <a:lstStyle/>
        <a:p>
          <a:endParaRPr lang="en-US"/>
        </a:p>
      </dgm:t>
    </dgm:pt>
    <dgm:pt modelId="{371C1A55-A481-454E-951C-DC46333274D1}" type="sibTrans" cxnId="{6C514E17-A546-43FE-9584-398DF0FB6E23}">
      <dgm:prSet/>
      <dgm:spPr/>
      <dgm:t>
        <a:bodyPr/>
        <a:lstStyle/>
        <a:p>
          <a:endParaRPr lang="en-US"/>
        </a:p>
      </dgm:t>
    </dgm:pt>
    <dgm:pt modelId="{92B54C2D-A577-4A6A-A44D-8AAC5BBA6607}" type="pres">
      <dgm:prSet presAssocID="{FBAAE75C-9A48-432B-83E0-7182A869F5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637FB0-2E91-46B8-971D-D578935B2BC9}" type="pres">
      <dgm:prSet presAssocID="{3E10FD77-B398-4A1F-BE3D-E7E130AD41F7}" presName="circle1" presStyleLbl="node1" presStyleIdx="0" presStyleCnt="1"/>
      <dgm:spPr/>
    </dgm:pt>
    <dgm:pt modelId="{DC163B6E-4CB2-4953-83F3-3F9E447450CD}" type="pres">
      <dgm:prSet presAssocID="{3E10FD77-B398-4A1F-BE3D-E7E130AD41F7}" presName="space" presStyleCnt="0"/>
      <dgm:spPr/>
    </dgm:pt>
    <dgm:pt modelId="{2B691B87-F83A-4410-BF20-238B589538F6}" type="pres">
      <dgm:prSet presAssocID="{3E10FD77-B398-4A1F-BE3D-E7E130AD41F7}" presName="rect1" presStyleLbl="alignAcc1" presStyleIdx="0" presStyleCnt="1" custLinFactY="40183" custLinFactNeighborX="-1048" custLinFactNeighborY="100000"/>
      <dgm:spPr/>
      <dgm:t>
        <a:bodyPr/>
        <a:lstStyle/>
        <a:p>
          <a:endParaRPr lang="en-US"/>
        </a:p>
      </dgm:t>
    </dgm:pt>
    <dgm:pt modelId="{A6491CA8-A5A4-492E-8924-5A67B41E925B}" type="pres">
      <dgm:prSet presAssocID="{3E10FD77-B398-4A1F-BE3D-E7E130AD41F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49D75A-6E47-475B-86C6-AA2C575DC8BD}" type="presOf" srcId="{3E10FD77-B398-4A1F-BE3D-E7E130AD41F7}" destId="{A6491CA8-A5A4-492E-8924-5A67B41E925B}" srcOrd="1" destOrd="0" presId="urn:microsoft.com/office/officeart/2005/8/layout/target3"/>
    <dgm:cxn modelId="{F251072B-A466-4B27-84E1-72325211C681}" type="presOf" srcId="{FBAAE75C-9A48-432B-83E0-7182A869F52C}" destId="{92B54C2D-A577-4A6A-A44D-8AAC5BBA6607}" srcOrd="0" destOrd="0" presId="urn:microsoft.com/office/officeart/2005/8/layout/target3"/>
    <dgm:cxn modelId="{6C514E17-A546-43FE-9584-398DF0FB6E23}" srcId="{FBAAE75C-9A48-432B-83E0-7182A869F52C}" destId="{3E10FD77-B398-4A1F-BE3D-E7E130AD41F7}" srcOrd="0" destOrd="0" parTransId="{7BA6BC65-0B97-4A83-9208-5B4FBD0E44A2}" sibTransId="{371C1A55-A481-454E-951C-DC46333274D1}"/>
    <dgm:cxn modelId="{5C857274-8D29-4CD9-A6C9-EE8359AC460B}" type="presOf" srcId="{3E10FD77-B398-4A1F-BE3D-E7E130AD41F7}" destId="{2B691B87-F83A-4410-BF20-238B589538F6}" srcOrd="0" destOrd="0" presId="urn:microsoft.com/office/officeart/2005/8/layout/target3"/>
    <dgm:cxn modelId="{9892F6EA-8D99-44B6-AC60-8FD06989F32E}" type="presParOf" srcId="{92B54C2D-A577-4A6A-A44D-8AAC5BBA6607}" destId="{89637FB0-2E91-46B8-971D-D578935B2BC9}" srcOrd="0" destOrd="0" presId="urn:microsoft.com/office/officeart/2005/8/layout/target3"/>
    <dgm:cxn modelId="{43F56D0A-0358-4DFA-BDBC-61C98F2323C1}" type="presParOf" srcId="{92B54C2D-A577-4A6A-A44D-8AAC5BBA6607}" destId="{DC163B6E-4CB2-4953-83F3-3F9E447450CD}" srcOrd="1" destOrd="0" presId="urn:microsoft.com/office/officeart/2005/8/layout/target3"/>
    <dgm:cxn modelId="{B84C5EA9-9DF7-4865-A41A-590C296AC942}" type="presParOf" srcId="{92B54C2D-A577-4A6A-A44D-8AAC5BBA6607}" destId="{2B691B87-F83A-4410-BF20-238B589538F6}" srcOrd="2" destOrd="0" presId="urn:microsoft.com/office/officeart/2005/8/layout/target3"/>
    <dgm:cxn modelId="{A1990106-A709-46D4-A35C-5AA5674431C4}" type="presParOf" srcId="{92B54C2D-A577-4A6A-A44D-8AAC5BBA6607}" destId="{A6491CA8-A5A4-492E-8924-5A67B41E925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06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45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03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6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536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0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0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3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82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4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B39165-8410-46DA-9DE3-B725E4841C3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076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bmmokles85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17" Type="http://schemas.openxmlformats.org/officeDocument/2006/relationships/diagramColors" Target="../diagrams/colors5.xml"/><Relationship Id="rId2" Type="http://schemas.openxmlformats.org/officeDocument/2006/relationships/diagramData" Target="../diagrams/data2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24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Relationship Id="rId14" Type="http://schemas.openxmlformats.org/officeDocument/2006/relationships/diagramData" Target="../diagrams/data5.xml"/><Relationship Id="rId22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14400" y="1676400"/>
            <a:ext cx="7086600" cy="2215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0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536" y="533399"/>
            <a:ext cx="6538300" cy="476974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00200" y="5257800"/>
            <a:ext cx="6553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00200" y="990600"/>
            <a:ext cx="0" cy="434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9836" y="493091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X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181600"/>
            <a:ext cx="543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O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810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Y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51374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464" y="509911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4368" y="51356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14344" y="51374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63440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5128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4248" y="5107884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1176" y="509302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50958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58112" y="5116000"/>
            <a:ext cx="560832" cy="407008"/>
          </a:xfrm>
          <a:custGeom>
            <a:avLst/>
            <a:gdLst>
              <a:gd name="connsiteX0" fmla="*/ 0 w 560832"/>
              <a:gd name="connsiteY0" fmla="*/ 224096 h 407008"/>
              <a:gd name="connsiteX1" fmla="*/ 121920 w 560832"/>
              <a:gd name="connsiteY1" fmla="*/ 4640 h 407008"/>
              <a:gd name="connsiteX2" fmla="*/ 182880 w 560832"/>
              <a:gd name="connsiteY2" fmla="*/ 406976 h 407008"/>
              <a:gd name="connsiteX3" fmla="*/ 316992 w 560832"/>
              <a:gd name="connsiteY3" fmla="*/ 29024 h 407008"/>
              <a:gd name="connsiteX4" fmla="*/ 451104 w 560832"/>
              <a:gd name="connsiteY4" fmla="*/ 382592 h 407008"/>
              <a:gd name="connsiteX5" fmla="*/ 536448 w 560832"/>
              <a:gd name="connsiteY5" fmla="*/ 175328 h 407008"/>
              <a:gd name="connsiteX6" fmla="*/ 560832 w 560832"/>
              <a:gd name="connsiteY6" fmla="*/ 248480 h 4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32" h="407008">
                <a:moveTo>
                  <a:pt x="0" y="224096"/>
                </a:moveTo>
                <a:cubicBezTo>
                  <a:pt x="45720" y="99128"/>
                  <a:pt x="91440" y="-25840"/>
                  <a:pt x="121920" y="4640"/>
                </a:cubicBezTo>
                <a:cubicBezTo>
                  <a:pt x="152400" y="35120"/>
                  <a:pt x="150368" y="402912"/>
                  <a:pt x="182880" y="406976"/>
                </a:cubicBezTo>
                <a:cubicBezTo>
                  <a:pt x="215392" y="411040"/>
                  <a:pt x="272288" y="33088"/>
                  <a:pt x="316992" y="29024"/>
                </a:cubicBezTo>
                <a:cubicBezTo>
                  <a:pt x="361696" y="24960"/>
                  <a:pt x="414528" y="358208"/>
                  <a:pt x="451104" y="382592"/>
                </a:cubicBezTo>
                <a:cubicBezTo>
                  <a:pt x="487680" y="406976"/>
                  <a:pt x="518160" y="197680"/>
                  <a:pt x="536448" y="175328"/>
                </a:cubicBezTo>
                <a:cubicBezTo>
                  <a:pt x="554736" y="152976"/>
                  <a:pt x="557784" y="200728"/>
                  <a:pt x="560832" y="24848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3976" y="561136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30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86248" y="563880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40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56224" y="56266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50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47536" y="562660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60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0664" y="561441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70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1496" y="5638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80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01096" y="5638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90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4768" y="562660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100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47800" y="2057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47800" y="13716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444582" y="2819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47800" y="3657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47800" y="4495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92157" y="4267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2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2157" y="34290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4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2157" y="25146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6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2157" y="175260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8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640" y="6046494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শ্রেনি ব্যবধান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604" y="2438400"/>
            <a:ext cx="615553" cy="10573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গনসংখ্যা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9528" y="3657600"/>
            <a:ext cx="564840" cy="16567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68752" y="3646369"/>
            <a:ext cx="560832" cy="16567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46912" y="4102607"/>
            <a:ext cx="543504" cy="118834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14800" y="2057400"/>
            <a:ext cx="543504" cy="32457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75632" y="2819400"/>
            <a:ext cx="543504" cy="249021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3520" y="4064507"/>
            <a:ext cx="543504" cy="1220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810928" y="4474756"/>
            <a:ext cx="543504" cy="810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14800" y="2057399"/>
            <a:ext cx="543504" cy="2045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114800" y="2057400"/>
            <a:ext cx="543504" cy="7619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27240" y="2642616"/>
            <a:ext cx="0" cy="2636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03776" y="5257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utonnyOMJ" pitchFamily="2" charset="0"/>
                <a:cs typeface="SutonnyOMJ" pitchFamily="2" charset="0"/>
              </a:rPr>
              <a:t>68</a:t>
            </a:r>
            <a:endParaRPr lang="en-US" b="1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5" grpId="0"/>
      <p:bldP spid="46" grpId="0"/>
      <p:bldP spid="47" grpId="0"/>
      <p:bldP spid="2" grpId="0" animBg="1"/>
      <p:bldP spid="37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3776" y="457201"/>
            <a:ext cx="7586824" cy="5303142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" name="Straight Arrow Connector 2"/>
          <p:cNvCxnSpPr>
            <a:endCxn id="8" idx="1"/>
          </p:cNvCxnSpPr>
          <p:nvPr/>
        </p:nvCxnSpPr>
        <p:spPr>
          <a:xfrm flipV="1">
            <a:off x="994996" y="5742057"/>
            <a:ext cx="7774440" cy="49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994996" y="304800"/>
            <a:ext cx="28780" cy="548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69436" y="538811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X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796" y="5638800"/>
            <a:ext cx="543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O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622" y="-27587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31976" y="55946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98192" y="5589657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56412" y="55928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55946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39568" y="5589657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71800" y="5589657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13176" y="557727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45408" y="559003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557746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6068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99616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608380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3600" y="60838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3330" y="601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19400" y="6096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0776" y="6096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3008" y="608380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utonnyOMJ" pitchFamily="2" charset="0"/>
                <a:cs typeface="SutonnyOMJ" pitchFamily="2" charset="0"/>
              </a:rPr>
              <a:t>8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842596" y="2514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8782" y="8382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39378" y="3276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42596" y="4114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42596" y="49529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6953" y="4724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2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953" y="38862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4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6953" y="29718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6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6953" y="220980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8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76436" y="6324600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ওভার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82153" y="2825068"/>
            <a:ext cx="615553" cy="11583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2960" y="2514600"/>
            <a:ext cx="316992" cy="3256974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0" y="6107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9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23776" y="3276600"/>
            <a:ext cx="316992" cy="250240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669952" y="1828800"/>
            <a:ext cx="316992" cy="3938016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86944" y="2514600"/>
            <a:ext cx="316992" cy="326440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15776" y="1161365"/>
            <a:ext cx="316992" cy="4617643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56448" y="2514600"/>
            <a:ext cx="316992" cy="326440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986331" y="3276599"/>
            <a:ext cx="316992" cy="2497207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9764" y="1219200"/>
            <a:ext cx="316992" cy="4554606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648104" y="2895600"/>
            <a:ext cx="316992" cy="2876934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65096" y="609600"/>
            <a:ext cx="316992" cy="517550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282088" y="1828801"/>
            <a:ext cx="316992" cy="3957197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09924" y="990599"/>
            <a:ext cx="316992" cy="4783207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936734" y="838200"/>
            <a:ext cx="316992" cy="4935606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67629" y="1828802"/>
            <a:ext cx="316992" cy="3944109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97476" y="2514599"/>
            <a:ext cx="316992" cy="3259207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35804" y="990599"/>
            <a:ext cx="316992" cy="4782311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52796" y="2514600"/>
            <a:ext cx="316992" cy="325831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69788" y="838199"/>
            <a:ext cx="316992" cy="4946903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86780" y="2514600"/>
            <a:ext cx="316992" cy="327050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203772" y="3306003"/>
            <a:ext cx="316992" cy="2479099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267200" y="56292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96384" y="5626608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28616" y="56292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57800" y="5611368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86984" y="5617089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907024" y="564147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236208" y="5665857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553200" y="563880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870192" y="563880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02424" y="5632329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504176" y="5620137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050792" y="6096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81896" y="60960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11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12208" y="6096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12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43312" y="60716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13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372496" y="6083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14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01680" y="6083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15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33912" y="60710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16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50904" y="6083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17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7896" y="6083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18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010400" y="6083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19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53696" y="60838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20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99358" y="2209800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344926" y="1524001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10622" y="-27588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</a:t>
            </a:r>
            <a:endParaRPr lang="en-US" sz="3600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88021" y="1828801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762000" y="5334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762656" y="1263134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5276838" y="1505637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660314" y="2166610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998642" y="685799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315634" y="2200137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323804" y="1861810"/>
            <a:ext cx="191315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05" y="16606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10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1466" y="107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12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9082" y="609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14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7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000"/>
                            </p:stCondLst>
                            <p:childTnLst>
                              <p:par>
                                <p:cTn id="3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5" grpId="0"/>
      <p:bldP spid="46" grpId="0"/>
      <p:bldP spid="47" grpId="0"/>
      <p:bldP spid="2" grpId="0" animBg="1"/>
      <p:bldP spid="48" grpId="0"/>
      <p:bldP spid="50" grpId="0" animBg="1"/>
      <p:bldP spid="51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6" grpId="0" animBg="1"/>
      <p:bldP spid="95" grpId="0" animBg="1"/>
      <p:bldP spid="96" grpId="0"/>
      <p:bldP spid="101" grpId="0" animBg="1"/>
      <p:bldP spid="102" grpId="0" animBg="1"/>
      <p:bldP spid="103" grpId="0" animBg="1"/>
      <p:bldP spid="104" grpId="0" animBg="1"/>
      <p:bldP spid="105" grpId="0" animBg="1"/>
      <p:bldP spid="7" grpId="0"/>
      <p:bldP spid="97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792" y="2120325"/>
            <a:ext cx="3741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১। পরিসর নির্ণয়ের সূত্র কী ?</a:t>
            </a:r>
            <a:endParaRPr lang="en-US" sz="32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6335" y="3276600"/>
            <a:ext cx="380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২। উপাত্ত কত প্রকার কি কি?</a:t>
            </a:r>
            <a:endParaRPr lang="en-US" sz="32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0605" y="4419600"/>
            <a:ext cx="4623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৩। মাধ্যমিক উপাত্তের অসুবিধা কি?</a:t>
            </a:r>
            <a:endParaRPr lang="en-US" sz="32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07657" y="304800"/>
            <a:ext cx="1824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মূল্যায়ন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8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0"/>
            <a:ext cx="7543800" cy="975361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বাড়ীর</a:t>
            </a:r>
            <a:r>
              <a:rPr lang="en-US" sz="4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কাজ</a:t>
            </a:r>
            <a:endParaRPr lang="en-SG" sz="4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14600"/>
            <a:ext cx="8229600" cy="3766172"/>
          </a:xfrm>
        </p:spPr>
        <p:txBody>
          <a:bodyPr/>
          <a:lstStyle/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SG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dirty="0" smtClean="0">
                <a:latin typeface="SutonnyOMJ" pitchFamily="2" charset="0"/>
                <a:cs typeface="SutonnyOMJ" pitchFamily="2" charset="0"/>
              </a:rPr>
              <a:t>০৮/১১/২০২০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209800"/>
            <a:ext cx="82868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৭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ম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শ্রেণির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৫০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জন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শিক্ষার্থীর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bn-BD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ষ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য়ে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প্রাপ্ত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নম্বরের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4000" dirty="0">
                <a:latin typeface="SutonnyOMJ" pitchFamily="2" charset="0"/>
                <a:cs typeface="SutonnyOMJ" pitchFamily="2" charset="0"/>
              </a:rPr>
              <a:t>গনসংখ্যা সারনী হতে আয়তলেখ অঙ্কন কর।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SG" dirty="0">
              <a:solidFill>
                <a:srgbClr val="000000"/>
              </a:solidFill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518476"/>
              </p:ext>
            </p:extLst>
          </p:nvPr>
        </p:nvGraphicFramePr>
        <p:xfrm>
          <a:off x="285720" y="4000504"/>
          <a:ext cx="8572560" cy="134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9"/>
                <a:gridCol w="857256"/>
                <a:gridCol w="928694"/>
                <a:gridCol w="1000132"/>
                <a:gridCol w="1000129"/>
                <a:gridCol w="1071570"/>
                <a:gridCol w="1071570"/>
                <a:gridCol w="1071570"/>
              </a:tblGrid>
              <a:tr h="56435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শ্রেণি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ব্যাপ্তি</a:t>
                      </a:r>
                      <a:r>
                        <a:rPr lang="bn-BD" sz="28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SG" sz="28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৩১-৪০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৪১-৫০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৫১-৬০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৬১-৭০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৭১-৮০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৮১-৯০ 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৯১-১০০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77931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OMJ" pitchFamily="2" charset="0"/>
                          <a:cs typeface="SutonnyOMJ" pitchFamily="2" charset="0"/>
                        </a:rPr>
                        <a:t>গণসংখ্যা</a:t>
                      </a:r>
                      <a:endParaRPr lang="en-SG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৬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৮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১০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১২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৫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৭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OMJ" pitchFamily="2" charset="0"/>
                          <a:cs typeface="SutonnyOMJ" pitchFamily="2" charset="0"/>
                        </a:rPr>
                        <a:t>২</a:t>
                      </a:r>
                      <a:endParaRPr lang="en-SG" sz="24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46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1371600"/>
            <a:ext cx="5029200" cy="2209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258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1508760"/>
            <a:ext cx="4793760" cy="390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এ.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বি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এম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মো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ক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লেছুর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রহমান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 সরকার</a:t>
            </a:r>
            <a:endParaRPr lang="bn-BD" sz="3600" dirty="0">
              <a:ln w="0"/>
              <a:latin typeface="SutonnyOMJ" pitchFamily="2" charset="0"/>
              <a:cs typeface="SutonnyOMJ" pitchFamily="2" charset="0"/>
            </a:endParaRPr>
          </a:p>
          <a:p>
            <a:r>
              <a:rPr lang="bn-BD" sz="3600" dirty="0">
                <a:ln w="0"/>
                <a:latin typeface="SutonnyOMJ" pitchFamily="2" charset="0"/>
                <a:cs typeface="SutonnyOMJ" pitchFamily="2" charset="0"/>
              </a:rPr>
              <a:t>সহকারী শিক্ষক 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(গনিত) বিয়াম ল্যাবরেটরি স্কুল, গাইবান্ধা</a:t>
            </a:r>
            <a:r>
              <a:rPr lang="bn-IN" sz="3600" dirty="0" smtClean="0">
                <a:ln w="0"/>
                <a:latin typeface="SutonnyOMJ" pitchFamily="2" charset="0"/>
                <a:cs typeface="SutonnyOMJ" pitchFamily="2" charset="0"/>
              </a:rPr>
              <a:t>।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ই-মেইলঃ </a:t>
            </a:r>
            <a:r>
              <a:rPr lang="bn-BD" sz="3200" dirty="0" smtClean="0">
                <a:ln w="0"/>
                <a:latin typeface="Times New Roman" pitchFamily="18" charset="0"/>
                <a:cs typeface="SutonnyOMJ" pitchFamily="2" charset="0"/>
                <a:hlinkClick r:id="rId2"/>
              </a:rPr>
              <a:t>abmmokles85@gmail.com</a:t>
            </a:r>
            <a:endParaRPr lang="bn-BD" sz="3200" dirty="0" smtClean="0">
              <a:ln w="0"/>
              <a:latin typeface="Times New Roman" pitchFamily="18" charset="0"/>
              <a:cs typeface="SutonnyOMJ" pitchFamily="2" charset="0"/>
            </a:endParaRPr>
          </a:p>
          <a:p>
            <a:endParaRPr lang="en-US" sz="3600" dirty="0">
              <a:ln w="0"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20040"/>
            <a:ext cx="2326114" cy="78483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5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উপস্থাপনায়ঃ</a:t>
            </a:r>
            <a:r>
              <a:rPr lang="bn-BD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5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n>
                <a:solidFill>
                  <a:srgbClr val="00B05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9" descr="s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08760"/>
            <a:ext cx="2667000" cy="40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82205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534400" cy="57809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পাঠ পরিচিতি</a:t>
            </a: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শ্রেনি- ৭ম</a:t>
            </a: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বিষয়- গণিত</a:t>
            </a:r>
            <a:endParaRPr lang="en-US" sz="7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বিষয়বস্তু-তথ্য ও উপাত্ত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1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accent2"/>
          </a:solidFill>
          <a:ln w="127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bn-BD" sz="4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১। তথ্য ও উপাত্ত কি ব্যাখ্যা করতে পারবে।</a:t>
            </a:r>
          </a:p>
          <a:p>
            <a:pPr lvl="2"/>
            <a:r>
              <a:rPr lang="bn-BD" sz="4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২। উপাত্তের প্রকারভেদ বর্ননা করতে পারবে।</a:t>
            </a:r>
          </a:p>
          <a:p>
            <a:pPr lvl="2"/>
            <a:r>
              <a:rPr lang="bn-BD" sz="4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৩। গনসংখ্যা সারণি তৈরি করতে পারবে। </a:t>
            </a:r>
          </a:p>
          <a:p>
            <a:pPr lvl="2"/>
            <a:r>
              <a:rPr lang="bn-BD" sz="4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৪। সারণি হতে মধ্যক নির্নয় করতে পারবে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7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567319630"/>
              </p:ext>
            </p:extLst>
          </p:nvPr>
        </p:nvGraphicFramePr>
        <p:xfrm>
          <a:off x="0" y="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638800"/>
            <a:ext cx="7558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পরিসংখ্যান ভিত্তিক তথ্য কে উপাত্ত বলা হয়।</a:t>
            </a:r>
          </a:p>
          <a:p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অথবা, গণনা বা পরিমাপের মাধ্যমে প্রাপ্ত তথ্যই হলো উপাত্ত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0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4BC901-548D-43F3-BF1A-597D8F1B5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4BC901-548D-43F3-BF1A-597D8F1B5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91FD55-A0DE-4D85-98C5-49D4C062F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2A91FD55-A0DE-4D85-98C5-49D4C062F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918B0-B5F3-437B-A867-003AC6C98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001918B0-B5F3-437B-A867-003AC6C98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48B7AF-FF84-4EF4-8CD7-527E4BCEA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2748B7AF-FF84-4EF4-8CD7-527E4BCEA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90600"/>
            <a:ext cx="4708340" cy="156966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উপাত্ত দুই প্রকারঃ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১। প্রাথমিক উপাত্ত বা প্রত্যক্ষ উপাত্ত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২। মাধ্যমিক উপাত্ত বা পরোক্ষ উপাত্ত</a:t>
            </a:r>
            <a:endParaRPr lang="en-US" sz="32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352800"/>
            <a:ext cx="5562600" cy="206210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১। বিন্যস্ত উপাত্ত-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		৫,৭,৯,২৩,২৫,৩০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২। অবিন্যস্ত উপাত্ত- </a:t>
            </a:r>
          </a:p>
          <a:p>
            <a:r>
              <a:rPr lang="bn-BD" sz="32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	</a:t>
            </a:r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	২৩, ২৪,২০, ৩৪, ৩০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52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52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বিয়াম ল্যাবরেটরি স্কুলের </a:t>
            </a:r>
            <a:r>
              <a:rPr lang="bn-BD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৭ম শ্রেনির ৩০ জন শিক্ষার্থীর গণিতে প্রাপ্ত নম্বর নিম্নরুপঃ</a:t>
            </a:r>
            <a:endParaRPr lang="en-US" sz="28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554325277"/>
              </p:ext>
            </p:extLst>
          </p:nvPr>
        </p:nvGraphicFramePr>
        <p:xfrm>
          <a:off x="332834" y="1219200"/>
          <a:ext cx="8724568" cy="1625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903260836"/>
              </p:ext>
            </p:extLst>
          </p:nvPr>
        </p:nvGraphicFramePr>
        <p:xfrm>
          <a:off x="914400" y="3048000"/>
          <a:ext cx="4495800" cy="52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78239995"/>
              </p:ext>
            </p:extLst>
          </p:nvPr>
        </p:nvGraphicFramePr>
        <p:xfrm>
          <a:off x="914400" y="3886200"/>
          <a:ext cx="5334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067936984"/>
              </p:ext>
            </p:extLst>
          </p:nvPr>
        </p:nvGraphicFramePr>
        <p:xfrm>
          <a:off x="762000" y="5105400"/>
          <a:ext cx="7010400" cy="59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xmlns="" val="31253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8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229600" cy="2514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SutonnyOMJ" pitchFamily="2" charset="0"/>
                <a:cs typeface="SutonnyOMJ" pitchFamily="2" charset="0"/>
              </a:rPr>
              <a:t>৮৮,৭৮,৭৬,৮২,৯২,৭২,৬৮,৫৫,৪৭,৩২,৫৬,৬৪,৬১,৭২,৭৮,</a:t>
            </a:r>
            <a:endParaRPr lang="bn-BD" sz="3600" dirty="0">
              <a:latin typeface="SutonnyOMJ" pitchFamily="2" charset="0"/>
              <a:cs typeface="SutonnyOMJ" pitchFamily="2" charset="0"/>
            </a:endParaRPr>
          </a:p>
          <a:p>
            <a:r>
              <a:rPr lang="bn-BD" sz="3600" dirty="0" smtClean="0">
                <a:latin typeface="SutonnyOMJ" pitchFamily="2" charset="0"/>
                <a:cs typeface="SutonnyOMJ" pitchFamily="2" charset="0"/>
              </a:rPr>
              <a:t>৯২,৩৪,৪২,৩৮,৬৬,৭৩,৬৮,৬৭,৯০,৪৪,৪৬,৫১,৬৫,৩৪,৬৭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967335"/>
            <a:ext cx="891540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পরিসর = ( সর্বোচ্চ মান – সর্বোনিম্ন মান ) + ১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447800"/>
            <a:ext cx="7697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৯২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381000"/>
            <a:ext cx="5741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৩২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290577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0175" y="2798057"/>
            <a:ext cx="332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1800" y="281940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2819400"/>
            <a:ext cx="3728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4773304"/>
            <a:ext cx="15744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=৬০+১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5715000"/>
            <a:ext cx="10663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=৬১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0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939E-6 L 0.00191 0.124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70213E-6 L 0.24201 0.360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17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939E-6 L -0.11545 0.113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5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9112E-6 L -0.08698 0.4373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21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3293E-6 L -0.24028 0.1225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6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9815E-6 L -0.18958 0.122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6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3" grpId="0"/>
      <p:bldP spid="3" grpId="1"/>
      <p:bldP spid="5" grpId="0"/>
      <p:bldP spid="5" grpId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4823111"/>
              </p:ext>
            </p:extLst>
          </p:nvPr>
        </p:nvGraphicFramePr>
        <p:xfrm>
          <a:off x="1295400" y="1397000"/>
          <a:ext cx="662131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105"/>
                <a:gridCol w="2207105"/>
                <a:gridCol w="2207105"/>
              </a:tblGrid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343400" y="21457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43400" y="53583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91000" y="47487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15968" y="47365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95800" y="53461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19600" y="601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43984" y="4724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66032" y="41391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67784" y="35295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346448" y="28315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95800" y="35052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03192" y="415137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328160" y="41391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4724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74054" y="4724400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601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68368" y="21457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83608" y="2819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611624" y="21427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31792" y="41391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800600" y="4724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648200" y="415137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049086" y="4126992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648200" y="534619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620768" y="2819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724400" y="2819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648200" y="35052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00600" y="413918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400" y="21427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53000" y="4142232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7087" y="381000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৮৮,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81000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৭৮,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381000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৭৬,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0250" y="3810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৮২,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392668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৯২,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3810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21386" y="381000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৬৮,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38100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SutonnyOMJ" pitchFamily="2" charset="0"/>
                <a:cs typeface="SutonnyOMJ" pitchFamily="2" charset="0"/>
              </a:rPr>
              <a:t>৫৫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4558" y="392668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৪৭,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46998" y="3810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৩২,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381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৫৬,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92668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৬৪,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39091" y="39626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৬১,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12716" y="3810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29551" y="402516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৭৮,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76025" y="435684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৯২,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63184" y="435684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৩৪,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60830" y="435684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৪২,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48600" y="402516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৩৮,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97087" y="805016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৬৬,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0" y="805927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৬৭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48601" y="805016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৩৪,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44558" y="80501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৬৫,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52800" y="805016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৫১,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199" y="805016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৭৩,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87385" y="805016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৬৮,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33160" y="805016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৬৭,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33600" y="80501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৯০,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22672" y="80501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৪৪,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30202" y="805016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SutonnyOMJ" pitchFamily="2" charset="0"/>
                <a:cs typeface="SutonnyOMJ" pitchFamily="2" charset="0"/>
              </a:rPr>
              <a:t>৪৬,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0635" y="2097024"/>
            <a:ext cx="1135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৩১ - ৪০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667000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৪১ - ৫০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8961" y="3352800"/>
            <a:ext cx="114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৫১ - ৬০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4992" y="4012204"/>
            <a:ext cx="1146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৬১ - ৭০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1167" y="4648200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৭১ - ৮০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36601" y="5282184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৮১ - ৯০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24343" y="5943600"/>
            <a:ext cx="1268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৯১ - ১০০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6544" y="144780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শ্রেনি ব্যাবধান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3911" y="1480292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 ট্যালি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0500" y="1447800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গনসংখ্যা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05600" y="2097024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৪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15584" y="26670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৪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05600" y="3420374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৩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23630" y="3943594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৮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23630" y="4627382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৬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66140" y="5276088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৩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53235" y="5910590"/>
            <a:ext cx="344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SutonnyOMJ" pitchFamily="2" charset="0"/>
                <a:cs typeface="SutonnyOMJ" pitchFamily="2" charset="0"/>
              </a:rPr>
              <a:t>২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83152" y="6400800"/>
            <a:ext cx="1455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মোট = ৩০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7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3908 0.7169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35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7484E-6 L 0.33472 0.6281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7484E-6 L 0.29358 0.6281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0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25538 0.7058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5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2535E-8 L 0.21094 0.8041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8" y="40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7484E-6 L 0.16892 0.62812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7484E-6 L 0.09861 0.5171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7484E-6 L 0.07049 0.43941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2535E-8 L 0.02622 0.3489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17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7206E-6 L -0.02275 0.4394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86 L -0.1059 0.5314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26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95E-6 L -0.15573 0.54162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5" y="27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7206E-6 L -0.18351 0.62812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-0.20486 0.62488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31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L -0.26909 0.80898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40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6457E-6 L -0.30382 0.23173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1" y="11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26457E-6 L -0.35486 0.33164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000"/>
                            </p:stCondLst>
                            <p:childTnLst>
                              <p:par>
                                <p:cTn id="25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08233E-6 L -0.38247 0.23635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118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033E-7 L 0.40017 0.47757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4.44033E-7 L 0.36945 0.56637 " pathEditMode="relative" rAng="0" ptsTypes="AA">
                                      <p:cBhvr>
                                        <p:cTn id="29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28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033E-7 L 0.31893 0.46647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"/>
                            </p:stCondLst>
                            <p:childTnLst>
                              <p:par>
                                <p:cTn id="30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033E-7 L 0.27899 0.47757 " pathEditMode="relative" rAng="0" ptsTypes="AA">
                                      <p:cBhvr>
                                        <p:cTn id="3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1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000"/>
                            </p:stCondLst>
                            <p:childTnLst>
                              <p:par>
                                <p:cTn id="31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033E-7 L 0.22726 0.64408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32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033E-7 L 0.18525 0.27775 " pathEditMode="relative" rAng="0" ptsTypes="AA">
                                      <p:cBhvr>
                                        <p:cTn id="3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13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3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033E-7 L 0.14861 0.27775 " pathEditMode="relative" rAng="0" ptsTypes="AA">
                                      <p:cBhvr>
                                        <p:cTn id="3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1" y="13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000"/>
                            </p:stCondLst>
                            <p:childTnLst>
                              <p:par>
                                <p:cTn id="34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9497 0.38876 " pathEditMode="relative" rAng="0" ptsTypes="AA">
                                      <p:cBhvr>
                                        <p:cTn id="3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6788 0.46647 " pathEditMode="relative" rAng="0" ptsTypes="AA">
                                      <p:cBhvr>
                                        <p:cTn id="3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000"/>
                            </p:stCondLst>
                            <p:childTnLst>
                              <p:par>
                                <p:cTn id="36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033E-7 L 0.0066 0.17784 " pathEditMode="relative" rAng="0" ptsTypes="AA">
                                      <p:cBhvr>
                                        <p:cTn id="3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8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2000"/>
                            </p:stCondLst>
                            <p:childTnLst>
                              <p:par>
                                <p:cTn id="38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23312E-7 L -0.00208 0.46624 " pathEditMode="relative" rAng="0" ptsTypes="AA">
                                      <p:cBhvr>
                                        <p:cTn id="3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0" grpId="0"/>
      <p:bldP spid="10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9" grpId="0"/>
      <p:bldP spid="39" grpId="1"/>
      <p:bldP spid="38" grpId="0"/>
      <p:bldP spid="38" grpId="1"/>
      <p:bldP spid="37" grpId="0"/>
      <p:bldP spid="37" grpId="1"/>
      <p:bldP spid="36" grpId="0"/>
      <p:bldP spid="36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6" grpId="0"/>
      <p:bldP spid="7" grpId="0"/>
      <p:bldP spid="8" grpId="0"/>
      <p:bldP spid="9" grpId="0"/>
      <p:bldP spid="81" grpId="0"/>
      <p:bldP spid="82" grpId="0"/>
      <p:bldP spid="83" grpId="0"/>
      <p:bldP spid="2" grpId="0"/>
      <p:bldP spid="4" grpId="0"/>
      <p:bldP spid="5" grpId="0"/>
      <p:bldP spid="60" grpId="0"/>
      <p:bldP spid="76" grpId="0"/>
      <p:bldP spid="61" grpId="0"/>
      <p:bldP spid="62" grpId="0"/>
      <p:bldP spid="63" grpId="0"/>
      <p:bldP spid="71" grpId="0"/>
      <p:bldP spid="72" grpId="0"/>
      <p:bldP spid="77" grpId="0"/>
    </p:bld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738</TotalTime>
  <Words>403</Words>
  <Application>Microsoft Office PowerPoint</Application>
  <PresentationFormat>On-screen Show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বাড়ীর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GIGABYTE</cp:lastModifiedBy>
  <cp:revision>85</cp:revision>
  <dcterms:created xsi:type="dcterms:W3CDTF">2015-09-13T02:01:06Z</dcterms:created>
  <dcterms:modified xsi:type="dcterms:W3CDTF">2020-11-08T07:11:15Z</dcterms:modified>
</cp:coreProperties>
</file>