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3377B"/>
    <a:srgbClr val="0FA757"/>
    <a:srgbClr val="56220A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1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045DE-F2A3-43E4-827C-22534896C2C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D2C9FA-26A6-4DE3-BF0B-75AE643A2A38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sz="2000" dirty="0" smtClean="0">
              <a:solidFill>
                <a:srgbClr val="00B050"/>
              </a:solidFill>
            </a:rPr>
            <a:t>Healthy food</a:t>
          </a:r>
          <a:endParaRPr lang="en-US" sz="2000" dirty="0">
            <a:solidFill>
              <a:srgbClr val="00B050"/>
            </a:solidFill>
          </a:endParaRPr>
        </a:p>
      </dgm:t>
    </dgm:pt>
    <dgm:pt modelId="{29F5D5C0-55E1-4476-90BB-92D63EDC3A99}" type="parTrans" cxnId="{7A2019B8-BB1C-4A4B-B933-7B82517669FD}">
      <dgm:prSet/>
      <dgm:spPr/>
      <dgm:t>
        <a:bodyPr/>
        <a:lstStyle/>
        <a:p>
          <a:endParaRPr lang="en-US" sz="1800"/>
        </a:p>
      </dgm:t>
    </dgm:pt>
    <dgm:pt modelId="{CD57F04E-E4DE-4CB3-823B-A56CFC867910}" type="sibTrans" cxnId="{7A2019B8-BB1C-4A4B-B933-7B82517669FD}">
      <dgm:prSet/>
      <dgm:spPr/>
      <dgm:t>
        <a:bodyPr/>
        <a:lstStyle/>
        <a:p>
          <a:endParaRPr lang="en-US" sz="1800"/>
        </a:p>
      </dgm:t>
    </dgm:pt>
    <dgm:pt modelId="{DAA6395E-12A8-4F44-A5B6-51F1B09B05DB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779831E4-8E93-4737-A16A-85C0B8BB2375}" type="parTrans" cxnId="{F10FA8C9-4252-445B-9530-8DB1095DDD9D}">
      <dgm:prSet custT="1"/>
      <dgm:spPr/>
      <dgm:t>
        <a:bodyPr/>
        <a:lstStyle/>
        <a:p>
          <a:endParaRPr lang="en-US" sz="1600"/>
        </a:p>
      </dgm:t>
    </dgm:pt>
    <dgm:pt modelId="{411E0FC2-7698-4E0E-B64F-933EDA4BBA66}" type="sibTrans" cxnId="{F10FA8C9-4252-445B-9530-8DB1095DDD9D}">
      <dgm:prSet/>
      <dgm:spPr/>
      <dgm:t>
        <a:bodyPr/>
        <a:lstStyle/>
        <a:p>
          <a:endParaRPr lang="en-US" sz="1800"/>
        </a:p>
      </dgm:t>
    </dgm:pt>
    <dgm:pt modelId="{F5C2C138-051F-4BB2-9A05-5C4F26149DEE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5E8F1CF0-64C2-474B-AF7E-2589CA99E826}" type="parTrans" cxnId="{45744864-CB75-42ED-965C-CEB803F6A626}">
      <dgm:prSet custT="1"/>
      <dgm:spPr/>
      <dgm:t>
        <a:bodyPr/>
        <a:lstStyle/>
        <a:p>
          <a:endParaRPr lang="en-US" sz="1600"/>
        </a:p>
      </dgm:t>
    </dgm:pt>
    <dgm:pt modelId="{43AC61F2-E81C-4DA2-ABBD-934C0BF6B4DA}" type="sibTrans" cxnId="{45744864-CB75-42ED-965C-CEB803F6A626}">
      <dgm:prSet/>
      <dgm:spPr/>
      <dgm:t>
        <a:bodyPr/>
        <a:lstStyle/>
        <a:p>
          <a:endParaRPr lang="en-US" sz="1800"/>
        </a:p>
      </dgm:t>
    </dgm:pt>
    <dgm:pt modelId="{B4163177-F799-49A4-B5B3-89C86735D6D4}">
      <dgm:prSet phldrT="[Text]" custT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A0B09872-A94E-49AF-9F2D-321611619046}" type="parTrans" cxnId="{4064EE18-68C6-47CB-8F21-BB0E1D82ABB7}">
      <dgm:prSet custT="1"/>
      <dgm:spPr/>
      <dgm:t>
        <a:bodyPr/>
        <a:lstStyle/>
        <a:p>
          <a:endParaRPr lang="en-US" sz="1600"/>
        </a:p>
      </dgm:t>
    </dgm:pt>
    <dgm:pt modelId="{21358195-61FE-4AED-AA77-6EA0170A417B}" type="sibTrans" cxnId="{4064EE18-68C6-47CB-8F21-BB0E1D82ABB7}">
      <dgm:prSet/>
      <dgm:spPr/>
      <dgm:t>
        <a:bodyPr/>
        <a:lstStyle/>
        <a:p>
          <a:endParaRPr lang="en-US" sz="1800"/>
        </a:p>
      </dgm:t>
    </dgm:pt>
    <dgm:pt modelId="{2DF2CC08-F9F6-40CC-BC9C-B16E405FEE37}">
      <dgm:prSet phldrT="[Text]" custT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46432B4C-7563-4213-BE71-E9E784921322}" type="parTrans" cxnId="{852CDD2C-E360-4BE3-94B8-8D3AA9B118F1}">
      <dgm:prSet custT="1"/>
      <dgm:spPr/>
      <dgm:t>
        <a:bodyPr/>
        <a:lstStyle/>
        <a:p>
          <a:endParaRPr lang="en-US" sz="1600"/>
        </a:p>
      </dgm:t>
    </dgm:pt>
    <dgm:pt modelId="{B9B71419-5B2D-47CA-B658-FB49E0FD2032}" type="sibTrans" cxnId="{852CDD2C-E360-4BE3-94B8-8D3AA9B118F1}">
      <dgm:prSet/>
      <dgm:spPr/>
      <dgm:t>
        <a:bodyPr/>
        <a:lstStyle/>
        <a:p>
          <a:endParaRPr lang="en-US" sz="1800"/>
        </a:p>
      </dgm:t>
    </dgm:pt>
    <dgm:pt modelId="{B5C1BB74-BAE6-4CD4-80CE-66A7567B59E8}" type="pres">
      <dgm:prSet presAssocID="{E2A045DE-F2A3-43E4-827C-22534896C2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DDBACB-6607-4554-840A-318FE69DAB84}" type="pres">
      <dgm:prSet presAssocID="{39D2C9FA-26A6-4DE3-BF0B-75AE643A2A38}" presName="centerShape" presStyleLbl="node0" presStyleIdx="0" presStyleCnt="1"/>
      <dgm:spPr/>
      <dgm:t>
        <a:bodyPr/>
        <a:lstStyle/>
        <a:p>
          <a:endParaRPr lang="en-US"/>
        </a:p>
      </dgm:t>
    </dgm:pt>
    <dgm:pt modelId="{055CAB7D-400B-48D9-BC21-701A508CAE87}" type="pres">
      <dgm:prSet presAssocID="{779831E4-8E93-4737-A16A-85C0B8BB2375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380603C-0EF1-4AFE-8FE0-3C0BA62DD698}" type="pres">
      <dgm:prSet presAssocID="{779831E4-8E93-4737-A16A-85C0B8BB237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348E203-1038-42DC-A0EA-085FECFF1C55}" type="pres">
      <dgm:prSet presAssocID="{DAA6395E-12A8-4F44-A5B6-51F1B09B05D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23D80-4F82-45E9-A286-5D9488EDB189}" type="pres">
      <dgm:prSet presAssocID="{5E8F1CF0-64C2-474B-AF7E-2589CA99E826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04B17A0-68EA-4E2C-B0EC-01DF421213E8}" type="pres">
      <dgm:prSet presAssocID="{5E8F1CF0-64C2-474B-AF7E-2589CA99E82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0FF72A3-6FEA-44E1-A65F-E35A64F7B05D}" type="pres">
      <dgm:prSet presAssocID="{F5C2C138-051F-4BB2-9A05-5C4F26149D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D483B-7257-4549-AB29-243C6308F049}" type="pres">
      <dgm:prSet presAssocID="{A0B09872-A94E-49AF-9F2D-32161161904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13373CE-17C1-4855-874D-C0D2D5E61951}" type="pres">
      <dgm:prSet presAssocID="{A0B09872-A94E-49AF-9F2D-32161161904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32C696E-03EA-41AC-A0DE-CB946B6C2ECD}" type="pres">
      <dgm:prSet presAssocID="{B4163177-F799-49A4-B5B3-89C86735D6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B7F85-BC9C-4C12-B85F-9FD7B1039F4E}" type="pres">
      <dgm:prSet presAssocID="{46432B4C-7563-4213-BE71-E9E784921322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73CD82D-6571-4909-B627-79C13AC6B032}" type="pres">
      <dgm:prSet presAssocID="{46432B4C-7563-4213-BE71-E9E78492132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6979E07-A293-46E1-A664-D9EDF52732F5}" type="pres">
      <dgm:prSet presAssocID="{2DF2CC08-F9F6-40CC-BC9C-B16E405FEE37}" presName="node" presStyleLbl="node1" presStyleIdx="3" presStyleCnt="4" custRadScaleRad="104145" custRadScaleInc="-10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38F85E-E412-4F7F-885E-E5AA18D12BAF}" type="presOf" srcId="{46432B4C-7563-4213-BE71-E9E784921322}" destId="{073CD82D-6571-4909-B627-79C13AC6B032}" srcOrd="1" destOrd="0" presId="urn:microsoft.com/office/officeart/2005/8/layout/radial5"/>
    <dgm:cxn modelId="{47E1A069-9BBB-4ED6-AD38-5936F86FB388}" type="presOf" srcId="{B4163177-F799-49A4-B5B3-89C86735D6D4}" destId="{132C696E-03EA-41AC-A0DE-CB946B6C2ECD}" srcOrd="0" destOrd="0" presId="urn:microsoft.com/office/officeart/2005/8/layout/radial5"/>
    <dgm:cxn modelId="{F03A916C-B0C8-4068-9826-CEDC5A8485D2}" type="presOf" srcId="{E2A045DE-F2A3-43E4-827C-22534896C2CC}" destId="{B5C1BB74-BAE6-4CD4-80CE-66A7567B59E8}" srcOrd="0" destOrd="0" presId="urn:microsoft.com/office/officeart/2005/8/layout/radial5"/>
    <dgm:cxn modelId="{93F44A41-50C8-4E4E-9307-19AB2374B77B}" type="presOf" srcId="{A0B09872-A94E-49AF-9F2D-321611619046}" destId="{713373CE-17C1-4855-874D-C0D2D5E61951}" srcOrd="1" destOrd="0" presId="urn:microsoft.com/office/officeart/2005/8/layout/radial5"/>
    <dgm:cxn modelId="{852CDD2C-E360-4BE3-94B8-8D3AA9B118F1}" srcId="{39D2C9FA-26A6-4DE3-BF0B-75AE643A2A38}" destId="{2DF2CC08-F9F6-40CC-BC9C-B16E405FEE37}" srcOrd="3" destOrd="0" parTransId="{46432B4C-7563-4213-BE71-E9E784921322}" sibTransId="{B9B71419-5B2D-47CA-B658-FB49E0FD2032}"/>
    <dgm:cxn modelId="{697CD0A6-3B58-488E-A449-74B8E66D02A5}" type="presOf" srcId="{39D2C9FA-26A6-4DE3-BF0B-75AE643A2A38}" destId="{09DDBACB-6607-4554-840A-318FE69DAB84}" srcOrd="0" destOrd="0" presId="urn:microsoft.com/office/officeart/2005/8/layout/radial5"/>
    <dgm:cxn modelId="{7A2019B8-BB1C-4A4B-B933-7B82517669FD}" srcId="{E2A045DE-F2A3-43E4-827C-22534896C2CC}" destId="{39D2C9FA-26A6-4DE3-BF0B-75AE643A2A38}" srcOrd="0" destOrd="0" parTransId="{29F5D5C0-55E1-4476-90BB-92D63EDC3A99}" sibTransId="{CD57F04E-E4DE-4CB3-823B-A56CFC867910}"/>
    <dgm:cxn modelId="{245439E2-9553-4838-AD6B-1D38B279B21F}" type="presOf" srcId="{779831E4-8E93-4737-A16A-85C0B8BB2375}" destId="{C380603C-0EF1-4AFE-8FE0-3C0BA62DD698}" srcOrd="1" destOrd="0" presId="urn:microsoft.com/office/officeart/2005/8/layout/radial5"/>
    <dgm:cxn modelId="{A86C3FA4-24D7-4103-B9FC-134FEE28DEF7}" type="presOf" srcId="{5E8F1CF0-64C2-474B-AF7E-2589CA99E826}" destId="{604B17A0-68EA-4E2C-B0EC-01DF421213E8}" srcOrd="1" destOrd="0" presId="urn:microsoft.com/office/officeart/2005/8/layout/radial5"/>
    <dgm:cxn modelId="{B1515E72-D54F-4846-AFE1-D4433B958787}" type="presOf" srcId="{2DF2CC08-F9F6-40CC-BC9C-B16E405FEE37}" destId="{36979E07-A293-46E1-A664-D9EDF52732F5}" srcOrd="0" destOrd="0" presId="urn:microsoft.com/office/officeart/2005/8/layout/radial5"/>
    <dgm:cxn modelId="{599FA260-EFBE-40E4-AE1D-7AA925E05419}" type="presOf" srcId="{A0B09872-A94E-49AF-9F2D-321611619046}" destId="{5D1D483B-7257-4549-AB29-243C6308F049}" srcOrd="0" destOrd="0" presId="urn:microsoft.com/office/officeart/2005/8/layout/radial5"/>
    <dgm:cxn modelId="{4064EE18-68C6-47CB-8F21-BB0E1D82ABB7}" srcId="{39D2C9FA-26A6-4DE3-BF0B-75AE643A2A38}" destId="{B4163177-F799-49A4-B5B3-89C86735D6D4}" srcOrd="2" destOrd="0" parTransId="{A0B09872-A94E-49AF-9F2D-321611619046}" sibTransId="{21358195-61FE-4AED-AA77-6EA0170A417B}"/>
    <dgm:cxn modelId="{F10FA8C9-4252-445B-9530-8DB1095DDD9D}" srcId="{39D2C9FA-26A6-4DE3-BF0B-75AE643A2A38}" destId="{DAA6395E-12A8-4F44-A5B6-51F1B09B05DB}" srcOrd="0" destOrd="0" parTransId="{779831E4-8E93-4737-A16A-85C0B8BB2375}" sibTransId="{411E0FC2-7698-4E0E-B64F-933EDA4BBA66}"/>
    <dgm:cxn modelId="{B72E1C06-5B15-40A3-8CCC-92424D1496A7}" type="presOf" srcId="{779831E4-8E93-4737-A16A-85C0B8BB2375}" destId="{055CAB7D-400B-48D9-BC21-701A508CAE87}" srcOrd="0" destOrd="0" presId="urn:microsoft.com/office/officeart/2005/8/layout/radial5"/>
    <dgm:cxn modelId="{59E1BC60-1432-4E00-8760-C7E6E83DE7FC}" type="presOf" srcId="{5E8F1CF0-64C2-474B-AF7E-2589CA99E826}" destId="{DE323D80-4F82-45E9-A286-5D9488EDB189}" srcOrd="0" destOrd="0" presId="urn:microsoft.com/office/officeart/2005/8/layout/radial5"/>
    <dgm:cxn modelId="{F7C2DB47-F0F5-42DD-806B-BD4B6C557807}" type="presOf" srcId="{46432B4C-7563-4213-BE71-E9E784921322}" destId="{07BB7F85-BC9C-4C12-B85F-9FD7B1039F4E}" srcOrd="0" destOrd="0" presId="urn:microsoft.com/office/officeart/2005/8/layout/radial5"/>
    <dgm:cxn modelId="{01C23DDD-A1B0-47FC-AE71-BB11E47D9110}" type="presOf" srcId="{F5C2C138-051F-4BB2-9A05-5C4F26149DEE}" destId="{20FF72A3-6FEA-44E1-A65F-E35A64F7B05D}" srcOrd="0" destOrd="0" presId="urn:microsoft.com/office/officeart/2005/8/layout/radial5"/>
    <dgm:cxn modelId="{45744864-CB75-42ED-965C-CEB803F6A626}" srcId="{39D2C9FA-26A6-4DE3-BF0B-75AE643A2A38}" destId="{F5C2C138-051F-4BB2-9A05-5C4F26149DEE}" srcOrd="1" destOrd="0" parTransId="{5E8F1CF0-64C2-474B-AF7E-2589CA99E826}" sibTransId="{43AC61F2-E81C-4DA2-ABBD-934C0BF6B4DA}"/>
    <dgm:cxn modelId="{B57C5EC8-D819-421E-BD72-46329A39E046}" type="presOf" srcId="{DAA6395E-12A8-4F44-A5B6-51F1B09B05DB}" destId="{1348E203-1038-42DC-A0EA-085FECFF1C55}" srcOrd="0" destOrd="0" presId="urn:microsoft.com/office/officeart/2005/8/layout/radial5"/>
    <dgm:cxn modelId="{D2299218-E5B4-4765-AB8F-B6EF3F948BDD}" type="presParOf" srcId="{B5C1BB74-BAE6-4CD4-80CE-66A7567B59E8}" destId="{09DDBACB-6607-4554-840A-318FE69DAB84}" srcOrd="0" destOrd="0" presId="urn:microsoft.com/office/officeart/2005/8/layout/radial5"/>
    <dgm:cxn modelId="{97DE2224-C3E7-4CD1-89A0-2F9DEEEEA20E}" type="presParOf" srcId="{B5C1BB74-BAE6-4CD4-80CE-66A7567B59E8}" destId="{055CAB7D-400B-48D9-BC21-701A508CAE87}" srcOrd="1" destOrd="0" presId="urn:microsoft.com/office/officeart/2005/8/layout/radial5"/>
    <dgm:cxn modelId="{C07E072A-03D1-451B-951F-5189BADC6900}" type="presParOf" srcId="{055CAB7D-400B-48D9-BC21-701A508CAE87}" destId="{C380603C-0EF1-4AFE-8FE0-3C0BA62DD698}" srcOrd="0" destOrd="0" presId="urn:microsoft.com/office/officeart/2005/8/layout/radial5"/>
    <dgm:cxn modelId="{0121010C-C396-47EF-B6E9-EEBFC0CA62FA}" type="presParOf" srcId="{B5C1BB74-BAE6-4CD4-80CE-66A7567B59E8}" destId="{1348E203-1038-42DC-A0EA-085FECFF1C55}" srcOrd="2" destOrd="0" presId="urn:microsoft.com/office/officeart/2005/8/layout/radial5"/>
    <dgm:cxn modelId="{81C2A6A1-152D-4B31-990E-BD0A9CCF0490}" type="presParOf" srcId="{B5C1BB74-BAE6-4CD4-80CE-66A7567B59E8}" destId="{DE323D80-4F82-45E9-A286-5D9488EDB189}" srcOrd="3" destOrd="0" presId="urn:microsoft.com/office/officeart/2005/8/layout/radial5"/>
    <dgm:cxn modelId="{A3058104-6FE8-44D4-A480-131E133C87FF}" type="presParOf" srcId="{DE323D80-4F82-45E9-A286-5D9488EDB189}" destId="{604B17A0-68EA-4E2C-B0EC-01DF421213E8}" srcOrd="0" destOrd="0" presId="urn:microsoft.com/office/officeart/2005/8/layout/radial5"/>
    <dgm:cxn modelId="{8CDD6C15-AA81-43D2-8593-DB602D1812F1}" type="presParOf" srcId="{B5C1BB74-BAE6-4CD4-80CE-66A7567B59E8}" destId="{20FF72A3-6FEA-44E1-A65F-E35A64F7B05D}" srcOrd="4" destOrd="0" presId="urn:microsoft.com/office/officeart/2005/8/layout/radial5"/>
    <dgm:cxn modelId="{4C0066B2-AFF8-44C6-BD4A-81517357BB99}" type="presParOf" srcId="{B5C1BB74-BAE6-4CD4-80CE-66A7567B59E8}" destId="{5D1D483B-7257-4549-AB29-243C6308F049}" srcOrd="5" destOrd="0" presId="urn:microsoft.com/office/officeart/2005/8/layout/radial5"/>
    <dgm:cxn modelId="{5A6E46E3-1731-46F5-9A1A-67415A6BB6F0}" type="presParOf" srcId="{5D1D483B-7257-4549-AB29-243C6308F049}" destId="{713373CE-17C1-4855-874D-C0D2D5E61951}" srcOrd="0" destOrd="0" presId="urn:microsoft.com/office/officeart/2005/8/layout/radial5"/>
    <dgm:cxn modelId="{EE2388EC-0333-47B7-B33A-6117D765CD38}" type="presParOf" srcId="{B5C1BB74-BAE6-4CD4-80CE-66A7567B59E8}" destId="{132C696E-03EA-41AC-A0DE-CB946B6C2ECD}" srcOrd="6" destOrd="0" presId="urn:microsoft.com/office/officeart/2005/8/layout/radial5"/>
    <dgm:cxn modelId="{9DB6FC40-C8B4-4E21-8B4B-451D0F1CC170}" type="presParOf" srcId="{B5C1BB74-BAE6-4CD4-80CE-66A7567B59E8}" destId="{07BB7F85-BC9C-4C12-B85F-9FD7B1039F4E}" srcOrd="7" destOrd="0" presId="urn:microsoft.com/office/officeart/2005/8/layout/radial5"/>
    <dgm:cxn modelId="{39716CC7-0225-4AB2-A6C2-78D7E44D17BF}" type="presParOf" srcId="{07BB7F85-BC9C-4C12-B85F-9FD7B1039F4E}" destId="{073CD82D-6571-4909-B627-79C13AC6B032}" srcOrd="0" destOrd="0" presId="urn:microsoft.com/office/officeart/2005/8/layout/radial5"/>
    <dgm:cxn modelId="{4315AD9A-F19B-4A88-8C48-549ECBAF4614}" type="presParOf" srcId="{B5C1BB74-BAE6-4CD4-80CE-66A7567B59E8}" destId="{36979E07-A293-46E1-A664-D9EDF52732F5}" srcOrd="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CA1114-C669-49B4-B456-76D44C04C70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08BDC-46C0-48D9-BD31-EEAB05E88CED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sz="1600" dirty="0" smtClean="0">
              <a:solidFill>
                <a:srgbClr val="990000"/>
              </a:solidFill>
            </a:rPr>
            <a:t>Unhealthy</a:t>
          </a:r>
          <a:r>
            <a:rPr lang="en-US" sz="1800" dirty="0" smtClean="0"/>
            <a:t> </a:t>
          </a:r>
          <a:r>
            <a:rPr lang="en-US" sz="1800" dirty="0" smtClean="0">
              <a:solidFill>
                <a:srgbClr val="56220A"/>
              </a:solidFill>
            </a:rPr>
            <a:t>Foods</a:t>
          </a:r>
          <a:endParaRPr lang="en-US" sz="1800" dirty="0">
            <a:solidFill>
              <a:srgbClr val="56220A"/>
            </a:solidFill>
          </a:endParaRPr>
        </a:p>
      </dgm:t>
    </dgm:pt>
    <dgm:pt modelId="{6CD94861-E3D0-4794-9BDB-238E7D4CE162}" type="parTrans" cxnId="{B758D15D-0417-4C12-8296-CD9C29954B0A}">
      <dgm:prSet/>
      <dgm:spPr/>
      <dgm:t>
        <a:bodyPr/>
        <a:lstStyle/>
        <a:p>
          <a:endParaRPr lang="en-US"/>
        </a:p>
      </dgm:t>
    </dgm:pt>
    <dgm:pt modelId="{AC934710-A303-40C3-88B0-9B76FDFD155F}" type="sibTrans" cxnId="{B758D15D-0417-4C12-8296-CD9C29954B0A}">
      <dgm:prSet/>
      <dgm:spPr/>
      <dgm:t>
        <a:bodyPr/>
        <a:lstStyle/>
        <a:p>
          <a:endParaRPr lang="en-US"/>
        </a:p>
      </dgm:t>
    </dgm:pt>
    <dgm:pt modelId="{8E5F7EAF-75C7-473C-92BF-BE4AB981396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91507C1-FD11-461E-AE91-57915FBF4FDE}" type="parTrans" cxnId="{9ACC1DFD-0A2F-46A9-8103-48D5BA0A535E}">
      <dgm:prSet/>
      <dgm:spPr/>
      <dgm:t>
        <a:bodyPr/>
        <a:lstStyle/>
        <a:p>
          <a:endParaRPr lang="en-US"/>
        </a:p>
      </dgm:t>
    </dgm:pt>
    <dgm:pt modelId="{FC3C30BC-E734-4924-9477-E063231C9FD5}" type="sibTrans" cxnId="{9ACC1DFD-0A2F-46A9-8103-48D5BA0A535E}">
      <dgm:prSet/>
      <dgm:spPr/>
      <dgm:t>
        <a:bodyPr/>
        <a:lstStyle/>
        <a:p>
          <a:endParaRPr lang="en-US"/>
        </a:p>
      </dgm:t>
    </dgm:pt>
    <dgm:pt modelId="{D9009152-F10D-46AB-8ABA-D6EEE1C2C6CB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D171795-BE7B-4798-BAD7-F0BE71A42EC2}" type="parTrans" cxnId="{3E023ADB-DEB8-41E3-9E28-02D400D0BCF1}">
      <dgm:prSet/>
      <dgm:spPr/>
      <dgm:t>
        <a:bodyPr/>
        <a:lstStyle/>
        <a:p>
          <a:endParaRPr lang="en-US"/>
        </a:p>
      </dgm:t>
    </dgm:pt>
    <dgm:pt modelId="{3C70863E-09BC-472C-AA6F-E147B403DC14}" type="sibTrans" cxnId="{3E023ADB-DEB8-41E3-9E28-02D400D0BCF1}">
      <dgm:prSet/>
      <dgm:spPr/>
      <dgm:t>
        <a:bodyPr/>
        <a:lstStyle/>
        <a:p>
          <a:endParaRPr lang="en-US"/>
        </a:p>
      </dgm:t>
    </dgm:pt>
    <dgm:pt modelId="{2E19E291-4D24-4F94-8A32-49B0FE0A703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D9ADA0F-93B5-4BF6-B6F8-6944755569B5}" type="parTrans" cxnId="{CCB4D6D0-90DB-43C8-ACFB-BD015CE7A684}">
      <dgm:prSet/>
      <dgm:spPr/>
      <dgm:t>
        <a:bodyPr/>
        <a:lstStyle/>
        <a:p>
          <a:endParaRPr lang="en-US"/>
        </a:p>
      </dgm:t>
    </dgm:pt>
    <dgm:pt modelId="{F82D1BD0-BC71-4EEA-849D-DBE7525D7D11}" type="sibTrans" cxnId="{CCB4D6D0-90DB-43C8-ACFB-BD015CE7A684}">
      <dgm:prSet/>
      <dgm:spPr/>
      <dgm:t>
        <a:bodyPr/>
        <a:lstStyle/>
        <a:p>
          <a:endParaRPr lang="en-US"/>
        </a:p>
      </dgm:t>
    </dgm:pt>
    <dgm:pt modelId="{1A856C95-A9F8-47AC-ADF8-92EEB2A21332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B039247-645A-41ED-8365-9D6C0C5C38BB}" type="parTrans" cxnId="{A58D0CE3-D346-4250-B8ED-1A8B01F36DB2}">
      <dgm:prSet/>
      <dgm:spPr/>
      <dgm:t>
        <a:bodyPr/>
        <a:lstStyle/>
        <a:p>
          <a:endParaRPr lang="en-US"/>
        </a:p>
      </dgm:t>
    </dgm:pt>
    <dgm:pt modelId="{25A4A9C7-4406-4C3D-86F3-7891558B2EDF}" type="sibTrans" cxnId="{A58D0CE3-D346-4250-B8ED-1A8B01F36DB2}">
      <dgm:prSet/>
      <dgm:spPr/>
      <dgm:t>
        <a:bodyPr/>
        <a:lstStyle/>
        <a:p>
          <a:endParaRPr lang="en-US"/>
        </a:p>
      </dgm:t>
    </dgm:pt>
    <dgm:pt modelId="{F49B8026-A897-4ED5-AC9C-2241512EEDC7}" type="pres">
      <dgm:prSet presAssocID="{31CA1114-C669-49B4-B456-76D44C04C7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C3038A-2AC0-4012-938B-34DA6CE75B01}" type="pres">
      <dgm:prSet presAssocID="{88908BDC-46C0-48D9-BD31-EEAB05E88CED}" presName="centerShape" presStyleLbl="node0" presStyleIdx="0" presStyleCnt="1"/>
      <dgm:spPr/>
      <dgm:t>
        <a:bodyPr/>
        <a:lstStyle/>
        <a:p>
          <a:endParaRPr lang="en-US"/>
        </a:p>
      </dgm:t>
    </dgm:pt>
    <dgm:pt modelId="{6E345B4C-0CE2-472E-B000-929AECD5FCE2}" type="pres">
      <dgm:prSet presAssocID="{091507C1-FD11-461E-AE91-57915FBF4FDE}" presName="Name9" presStyleLbl="parChTrans1D2" presStyleIdx="0" presStyleCnt="4"/>
      <dgm:spPr/>
      <dgm:t>
        <a:bodyPr/>
        <a:lstStyle/>
        <a:p>
          <a:endParaRPr lang="en-US"/>
        </a:p>
      </dgm:t>
    </dgm:pt>
    <dgm:pt modelId="{ED7E91C4-3CE0-4348-8357-7D8887B6887B}" type="pres">
      <dgm:prSet presAssocID="{091507C1-FD11-461E-AE91-57915FBF4FD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26739323-941C-4C67-967B-6B7F3FCDC502}" type="pres">
      <dgm:prSet presAssocID="{8E5F7EAF-75C7-473C-92BF-BE4AB981396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28779-C0A8-46D5-9948-98BA88525D62}" type="pres">
      <dgm:prSet presAssocID="{4D171795-BE7B-4798-BAD7-F0BE71A42EC2}" presName="Name9" presStyleLbl="parChTrans1D2" presStyleIdx="1" presStyleCnt="4"/>
      <dgm:spPr/>
      <dgm:t>
        <a:bodyPr/>
        <a:lstStyle/>
        <a:p>
          <a:endParaRPr lang="en-US"/>
        </a:p>
      </dgm:t>
    </dgm:pt>
    <dgm:pt modelId="{2BB1579B-8164-42B5-B1BA-DB1042822359}" type="pres">
      <dgm:prSet presAssocID="{4D171795-BE7B-4798-BAD7-F0BE71A42EC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D356890-4289-4D53-97B2-0F4682070B68}" type="pres">
      <dgm:prSet presAssocID="{D9009152-F10D-46AB-8ABA-D6EEE1C2C6C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6DA49-A7E1-49B7-AF6E-45A9AEA2B849}" type="pres">
      <dgm:prSet presAssocID="{3D9ADA0F-93B5-4BF6-B6F8-6944755569B5}" presName="Name9" presStyleLbl="parChTrans1D2" presStyleIdx="2" presStyleCnt="4"/>
      <dgm:spPr/>
      <dgm:t>
        <a:bodyPr/>
        <a:lstStyle/>
        <a:p>
          <a:endParaRPr lang="en-US"/>
        </a:p>
      </dgm:t>
    </dgm:pt>
    <dgm:pt modelId="{AEBEA440-EC8E-4055-9B48-B44A6266031A}" type="pres">
      <dgm:prSet presAssocID="{3D9ADA0F-93B5-4BF6-B6F8-6944755569B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8A2D92C-2137-4D3B-8E02-677BE43193DA}" type="pres">
      <dgm:prSet presAssocID="{2E19E291-4D24-4F94-8A32-49B0FE0A703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07C7F-8B3F-43C5-8B36-F537D49562F3}" type="pres">
      <dgm:prSet presAssocID="{9B039247-645A-41ED-8365-9D6C0C5C38BB}" presName="Name9" presStyleLbl="parChTrans1D2" presStyleIdx="3" presStyleCnt="4"/>
      <dgm:spPr/>
      <dgm:t>
        <a:bodyPr/>
        <a:lstStyle/>
        <a:p>
          <a:endParaRPr lang="en-US"/>
        </a:p>
      </dgm:t>
    </dgm:pt>
    <dgm:pt modelId="{FF798086-A2B5-44A9-AFD3-A252EA4CE3C5}" type="pres">
      <dgm:prSet presAssocID="{9B039247-645A-41ED-8365-9D6C0C5C38B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303A10B-396F-4828-9410-8275006E2468}" type="pres">
      <dgm:prSet presAssocID="{1A856C95-A9F8-47AC-ADF8-92EEB2A213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9192F6-AF92-43F0-8840-E0EA7BE9DE94}" type="presOf" srcId="{3D9ADA0F-93B5-4BF6-B6F8-6944755569B5}" destId="{C246DA49-A7E1-49B7-AF6E-45A9AEA2B849}" srcOrd="0" destOrd="0" presId="urn:microsoft.com/office/officeart/2005/8/layout/radial1"/>
    <dgm:cxn modelId="{EE0BD777-2C7C-4803-ACF2-203C2C6A942F}" type="presOf" srcId="{D9009152-F10D-46AB-8ABA-D6EEE1C2C6CB}" destId="{FD356890-4289-4D53-97B2-0F4682070B68}" srcOrd="0" destOrd="0" presId="urn:microsoft.com/office/officeart/2005/8/layout/radial1"/>
    <dgm:cxn modelId="{00C9A72E-C4FF-403E-8043-1C87E7549D99}" type="presOf" srcId="{9B039247-645A-41ED-8365-9D6C0C5C38BB}" destId="{FF798086-A2B5-44A9-AFD3-A252EA4CE3C5}" srcOrd="1" destOrd="0" presId="urn:microsoft.com/office/officeart/2005/8/layout/radial1"/>
    <dgm:cxn modelId="{BD1A7EFF-25C9-42B0-AA68-3E3914D7A088}" type="presOf" srcId="{4D171795-BE7B-4798-BAD7-F0BE71A42EC2}" destId="{2BB1579B-8164-42B5-B1BA-DB1042822359}" srcOrd="1" destOrd="0" presId="urn:microsoft.com/office/officeart/2005/8/layout/radial1"/>
    <dgm:cxn modelId="{B758D15D-0417-4C12-8296-CD9C29954B0A}" srcId="{31CA1114-C669-49B4-B456-76D44C04C70E}" destId="{88908BDC-46C0-48D9-BD31-EEAB05E88CED}" srcOrd="0" destOrd="0" parTransId="{6CD94861-E3D0-4794-9BDB-238E7D4CE162}" sibTransId="{AC934710-A303-40C3-88B0-9B76FDFD155F}"/>
    <dgm:cxn modelId="{72B3E25C-D3F0-4676-80E8-846965224027}" type="presOf" srcId="{091507C1-FD11-461E-AE91-57915FBF4FDE}" destId="{ED7E91C4-3CE0-4348-8357-7D8887B6887B}" srcOrd="1" destOrd="0" presId="urn:microsoft.com/office/officeart/2005/8/layout/radial1"/>
    <dgm:cxn modelId="{696C6D8E-E036-4EC9-9E9E-0F8091CAECB3}" type="presOf" srcId="{091507C1-FD11-461E-AE91-57915FBF4FDE}" destId="{6E345B4C-0CE2-472E-B000-929AECD5FCE2}" srcOrd="0" destOrd="0" presId="urn:microsoft.com/office/officeart/2005/8/layout/radial1"/>
    <dgm:cxn modelId="{7472E9DA-9B82-4AF4-9B02-EBE69B067BAB}" type="presOf" srcId="{31CA1114-C669-49B4-B456-76D44C04C70E}" destId="{F49B8026-A897-4ED5-AC9C-2241512EEDC7}" srcOrd="0" destOrd="0" presId="urn:microsoft.com/office/officeart/2005/8/layout/radial1"/>
    <dgm:cxn modelId="{1A42CE81-5959-42F8-8E51-5EEBB467854C}" type="presOf" srcId="{9B039247-645A-41ED-8365-9D6C0C5C38BB}" destId="{CD707C7F-8B3F-43C5-8B36-F537D49562F3}" srcOrd="0" destOrd="0" presId="urn:microsoft.com/office/officeart/2005/8/layout/radial1"/>
    <dgm:cxn modelId="{B6E2BFC2-47F3-4302-AF9A-478D586CF7BC}" type="presOf" srcId="{8E5F7EAF-75C7-473C-92BF-BE4AB9813967}" destId="{26739323-941C-4C67-967B-6B7F3FCDC502}" srcOrd="0" destOrd="0" presId="urn:microsoft.com/office/officeart/2005/8/layout/radial1"/>
    <dgm:cxn modelId="{3E023ADB-DEB8-41E3-9E28-02D400D0BCF1}" srcId="{88908BDC-46C0-48D9-BD31-EEAB05E88CED}" destId="{D9009152-F10D-46AB-8ABA-D6EEE1C2C6CB}" srcOrd="1" destOrd="0" parTransId="{4D171795-BE7B-4798-BAD7-F0BE71A42EC2}" sibTransId="{3C70863E-09BC-472C-AA6F-E147B403DC14}"/>
    <dgm:cxn modelId="{AC0FC8D6-88A9-4C9B-BFA5-5A05A9288066}" type="presOf" srcId="{4D171795-BE7B-4798-BAD7-F0BE71A42EC2}" destId="{3D928779-C0A8-46D5-9948-98BA88525D62}" srcOrd="0" destOrd="0" presId="urn:microsoft.com/office/officeart/2005/8/layout/radial1"/>
    <dgm:cxn modelId="{A58D0CE3-D346-4250-B8ED-1A8B01F36DB2}" srcId="{88908BDC-46C0-48D9-BD31-EEAB05E88CED}" destId="{1A856C95-A9F8-47AC-ADF8-92EEB2A21332}" srcOrd="3" destOrd="0" parTransId="{9B039247-645A-41ED-8365-9D6C0C5C38BB}" sibTransId="{25A4A9C7-4406-4C3D-86F3-7891558B2EDF}"/>
    <dgm:cxn modelId="{B3228C9E-2DB2-44F9-BA05-3281F7E64613}" type="presOf" srcId="{3D9ADA0F-93B5-4BF6-B6F8-6944755569B5}" destId="{AEBEA440-EC8E-4055-9B48-B44A6266031A}" srcOrd="1" destOrd="0" presId="urn:microsoft.com/office/officeart/2005/8/layout/radial1"/>
    <dgm:cxn modelId="{2AF1FFB5-C778-48FD-899A-2BCECC92B98B}" type="presOf" srcId="{2E19E291-4D24-4F94-8A32-49B0FE0A7031}" destId="{B8A2D92C-2137-4D3B-8E02-677BE43193DA}" srcOrd="0" destOrd="0" presId="urn:microsoft.com/office/officeart/2005/8/layout/radial1"/>
    <dgm:cxn modelId="{A4707581-C024-4121-BE01-AFC5AA0145BD}" type="presOf" srcId="{1A856C95-A9F8-47AC-ADF8-92EEB2A21332}" destId="{E303A10B-396F-4828-9410-8275006E2468}" srcOrd="0" destOrd="0" presId="urn:microsoft.com/office/officeart/2005/8/layout/radial1"/>
    <dgm:cxn modelId="{9ACC1DFD-0A2F-46A9-8103-48D5BA0A535E}" srcId="{88908BDC-46C0-48D9-BD31-EEAB05E88CED}" destId="{8E5F7EAF-75C7-473C-92BF-BE4AB9813967}" srcOrd="0" destOrd="0" parTransId="{091507C1-FD11-461E-AE91-57915FBF4FDE}" sibTransId="{FC3C30BC-E734-4924-9477-E063231C9FD5}"/>
    <dgm:cxn modelId="{CCB4D6D0-90DB-43C8-ACFB-BD015CE7A684}" srcId="{88908BDC-46C0-48D9-BD31-EEAB05E88CED}" destId="{2E19E291-4D24-4F94-8A32-49B0FE0A7031}" srcOrd="2" destOrd="0" parTransId="{3D9ADA0F-93B5-4BF6-B6F8-6944755569B5}" sibTransId="{F82D1BD0-BC71-4EEA-849D-DBE7525D7D11}"/>
    <dgm:cxn modelId="{BF726AB9-719E-489B-9F87-F25D743E945A}" type="presOf" srcId="{88908BDC-46C0-48D9-BD31-EEAB05E88CED}" destId="{D2C3038A-2AC0-4012-938B-34DA6CE75B01}" srcOrd="0" destOrd="0" presId="urn:microsoft.com/office/officeart/2005/8/layout/radial1"/>
    <dgm:cxn modelId="{FE049B43-7AA9-44F4-AA7C-FF8CBBE5D578}" type="presParOf" srcId="{F49B8026-A897-4ED5-AC9C-2241512EEDC7}" destId="{D2C3038A-2AC0-4012-938B-34DA6CE75B01}" srcOrd="0" destOrd="0" presId="urn:microsoft.com/office/officeart/2005/8/layout/radial1"/>
    <dgm:cxn modelId="{95563E55-6D96-48F7-A5FF-06586132DD3A}" type="presParOf" srcId="{F49B8026-A897-4ED5-AC9C-2241512EEDC7}" destId="{6E345B4C-0CE2-472E-B000-929AECD5FCE2}" srcOrd="1" destOrd="0" presId="urn:microsoft.com/office/officeart/2005/8/layout/radial1"/>
    <dgm:cxn modelId="{4ACAB097-0036-4C46-9E0D-D3034F1E7265}" type="presParOf" srcId="{6E345B4C-0CE2-472E-B000-929AECD5FCE2}" destId="{ED7E91C4-3CE0-4348-8357-7D8887B6887B}" srcOrd="0" destOrd="0" presId="urn:microsoft.com/office/officeart/2005/8/layout/radial1"/>
    <dgm:cxn modelId="{EE4CA928-8F91-42A7-A4D0-CFAD3324A711}" type="presParOf" srcId="{F49B8026-A897-4ED5-AC9C-2241512EEDC7}" destId="{26739323-941C-4C67-967B-6B7F3FCDC502}" srcOrd="2" destOrd="0" presId="urn:microsoft.com/office/officeart/2005/8/layout/radial1"/>
    <dgm:cxn modelId="{E5EBDFD2-02AF-435C-AF05-0EF71314981E}" type="presParOf" srcId="{F49B8026-A897-4ED5-AC9C-2241512EEDC7}" destId="{3D928779-C0A8-46D5-9948-98BA88525D62}" srcOrd="3" destOrd="0" presId="urn:microsoft.com/office/officeart/2005/8/layout/radial1"/>
    <dgm:cxn modelId="{8F4A2B50-CE7F-4E74-9B83-0AC87FACF316}" type="presParOf" srcId="{3D928779-C0A8-46D5-9948-98BA88525D62}" destId="{2BB1579B-8164-42B5-B1BA-DB1042822359}" srcOrd="0" destOrd="0" presId="urn:microsoft.com/office/officeart/2005/8/layout/radial1"/>
    <dgm:cxn modelId="{CC6AF8F3-7F15-4BA6-9D05-41986CA303AB}" type="presParOf" srcId="{F49B8026-A897-4ED5-AC9C-2241512EEDC7}" destId="{FD356890-4289-4D53-97B2-0F4682070B68}" srcOrd="4" destOrd="0" presId="urn:microsoft.com/office/officeart/2005/8/layout/radial1"/>
    <dgm:cxn modelId="{08C6C2F0-514A-4427-A5A0-C80D24A87E18}" type="presParOf" srcId="{F49B8026-A897-4ED5-AC9C-2241512EEDC7}" destId="{C246DA49-A7E1-49B7-AF6E-45A9AEA2B849}" srcOrd="5" destOrd="0" presId="urn:microsoft.com/office/officeart/2005/8/layout/radial1"/>
    <dgm:cxn modelId="{D0466219-CE77-4A36-874B-DA4CFA1E4E4B}" type="presParOf" srcId="{C246DA49-A7E1-49B7-AF6E-45A9AEA2B849}" destId="{AEBEA440-EC8E-4055-9B48-B44A6266031A}" srcOrd="0" destOrd="0" presId="urn:microsoft.com/office/officeart/2005/8/layout/radial1"/>
    <dgm:cxn modelId="{3288CCE7-DF60-4EC9-ABE8-C6BF36C7DDCD}" type="presParOf" srcId="{F49B8026-A897-4ED5-AC9C-2241512EEDC7}" destId="{B8A2D92C-2137-4D3B-8E02-677BE43193DA}" srcOrd="6" destOrd="0" presId="urn:microsoft.com/office/officeart/2005/8/layout/radial1"/>
    <dgm:cxn modelId="{F309D2B9-98B8-4AAB-A168-D1AE19C1CEC1}" type="presParOf" srcId="{F49B8026-A897-4ED5-AC9C-2241512EEDC7}" destId="{CD707C7F-8B3F-43C5-8B36-F537D49562F3}" srcOrd="7" destOrd="0" presId="urn:microsoft.com/office/officeart/2005/8/layout/radial1"/>
    <dgm:cxn modelId="{A420665D-B010-44E1-99B5-F389193A3581}" type="presParOf" srcId="{CD707C7F-8B3F-43C5-8B36-F537D49562F3}" destId="{FF798086-A2B5-44A9-AFD3-A252EA4CE3C5}" srcOrd="0" destOrd="0" presId="urn:microsoft.com/office/officeart/2005/8/layout/radial1"/>
    <dgm:cxn modelId="{3D36A231-7481-485D-A133-95020DEFDBA3}" type="presParOf" srcId="{F49B8026-A897-4ED5-AC9C-2241512EEDC7}" destId="{E303A10B-396F-4828-9410-8275006E2468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81000"/>
            <a:ext cx="8077200" cy="4419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5029200"/>
            <a:ext cx="5562600" cy="1371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WELCOME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3657600" cy="2895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29200" y="685800"/>
            <a:ext cx="3657600" cy="2895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0FA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3810000"/>
            <a:ext cx="3429000" cy="106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ICE</a:t>
            </a:r>
            <a:r>
              <a:rPr lang="en-US" sz="1200" dirty="0" smtClean="0">
                <a:solidFill>
                  <a:srgbClr val="990000"/>
                </a:solidFill>
              </a:rPr>
              <a:t>-</a:t>
            </a:r>
            <a:r>
              <a:rPr lang="en-US" sz="3600" dirty="0" smtClean="0">
                <a:solidFill>
                  <a:srgbClr val="990000"/>
                </a:solidFill>
              </a:rPr>
              <a:t>CREAM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3886200"/>
            <a:ext cx="3429000" cy="106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33CC"/>
                </a:solidFill>
              </a:rPr>
              <a:t>CHIPS</a:t>
            </a:r>
            <a:endParaRPr lang="en-US" sz="5400" dirty="0">
              <a:solidFill>
                <a:srgbClr val="FF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181600"/>
            <a:ext cx="73152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56220A"/>
                </a:solidFill>
              </a:rPr>
              <a:t>Unhealthy</a:t>
            </a:r>
            <a:r>
              <a:rPr lang="en-US" sz="7200" dirty="0" smtClean="0">
                <a:solidFill>
                  <a:srgbClr val="56220A"/>
                </a:solidFill>
              </a:rPr>
              <a:t>  </a:t>
            </a:r>
            <a:r>
              <a:rPr lang="en-US" sz="6000" dirty="0" smtClean="0">
                <a:solidFill>
                  <a:srgbClr val="56220A"/>
                </a:solidFill>
              </a:rPr>
              <a:t>Foods</a:t>
            </a:r>
            <a:endParaRPr lang="en-US" sz="7200" dirty="0">
              <a:solidFill>
                <a:srgbClr val="56220A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685800"/>
            <a:ext cx="3657600" cy="2971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600" y="685800"/>
            <a:ext cx="3886200" cy="2971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0600" y="533400"/>
            <a:ext cx="3962400" cy="3200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876800" y="685800"/>
            <a:ext cx="3733800" cy="3048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685800"/>
          <a:ext cx="7848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DDBACB-6607-4554-840A-318FE69DAB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9DDBACB-6607-4554-840A-318FE69DAB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5CAB7D-400B-48D9-BC21-701A508CA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55CAB7D-400B-48D9-BC21-701A508CA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48E203-1038-42DC-A0EA-085FECFF1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348E203-1038-42DC-A0EA-085FECFF1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323D80-4F82-45E9-A286-5D9488EDB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DE323D80-4F82-45E9-A286-5D9488EDB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FF72A3-6FEA-44E1-A65F-E35A64F7B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0FF72A3-6FEA-44E1-A65F-E35A64F7B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1D483B-7257-4549-AB29-243C6308F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5D1D483B-7257-4549-AB29-243C6308F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2C696E-03EA-41AC-A0DE-CB946B6C2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132C696E-03EA-41AC-A0DE-CB946B6C2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BB7F85-BC9C-4C12-B85F-9FD7B1039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7BB7F85-BC9C-4C12-B85F-9FD7B1039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979E07-A293-46E1-A664-D9EDF5273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36979E07-A293-46E1-A664-D9EDF5273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14400" y="609600"/>
          <a:ext cx="7543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752600" y="609600"/>
            <a:ext cx="4953000" cy="5638800"/>
            <a:chOff x="1752600" y="609600"/>
            <a:chExt cx="4953000" cy="5638800"/>
          </a:xfrm>
        </p:grpSpPr>
        <p:sp>
          <p:nvSpPr>
            <p:cNvPr id="2" name="Rectangle 1"/>
            <p:cNvSpPr/>
            <p:nvPr/>
          </p:nvSpPr>
          <p:spPr>
            <a:xfrm>
              <a:off x="1981200" y="609600"/>
              <a:ext cx="47244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93377B"/>
                  </a:solidFill>
                </a:rPr>
                <a:t>GROUP WORK</a:t>
              </a:r>
              <a:endParaRPr lang="en-US" sz="3200" dirty="0">
                <a:solidFill>
                  <a:srgbClr val="93377B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828800" y="2971800"/>
              <a:ext cx="4724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FA757"/>
                  </a:solidFill>
                </a:rPr>
                <a:t>Write down 4 healthy food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752600" y="5334000"/>
              <a:ext cx="4724400" cy="9144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F33CC"/>
                  </a:solidFill>
                </a:rPr>
                <a:t>Write down 4 unhealthy food</a:t>
              </a:r>
              <a:r>
                <a:rPr lang="en-US" sz="2800" dirty="0" smtClean="0">
                  <a:solidFill>
                    <a:srgbClr val="FF33CC"/>
                  </a:solidFill>
                </a:rPr>
                <a:t>.</a:t>
              </a:r>
              <a:endParaRPr lang="en-US" sz="2800" dirty="0">
                <a:solidFill>
                  <a:srgbClr val="FF33CC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0400" y="1752600"/>
              <a:ext cx="19812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smtClean="0">
                  <a:solidFill>
                    <a:srgbClr val="0070C0"/>
                  </a:solidFill>
                </a:rPr>
                <a:t>A</a:t>
              </a:r>
              <a:endParaRPr lang="en-US" sz="4400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4038600"/>
              <a:ext cx="2057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93377B"/>
                  </a:solidFill>
                </a:rPr>
                <a:t>B</a:t>
              </a:r>
              <a:endParaRPr lang="en-US" sz="4000" b="1" dirty="0">
                <a:solidFill>
                  <a:srgbClr val="93377B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51054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33CC"/>
                </a:solidFill>
              </a:rPr>
              <a:t>Which food should we eat?</a:t>
            </a:r>
            <a:endParaRPr lang="en-US" sz="2400" dirty="0">
              <a:solidFill>
                <a:srgbClr val="FF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352800"/>
            <a:ext cx="2362200" cy="27432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3352800"/>
            <a:ext cx="2362200" cy="274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3352800"/>
            <a:ext cx="2362200" cy="2743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438400"/>
            <a:ext cx="15240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FA757"/>
                </a:solidFill>
              </a:rPr>
              <a:t>A</a:t>
            </a:r>
            <a:endParaRPr lang="en-US" sz="5400" b="1" dirty="0">
              <a:solidFill>
                <a:srgbClr val="0FA757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2438400"/>
            <a:ext cx="1524000" cy="685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93377B"/>
                </a:solidFill>
              </a:rPr>
              <a:t>B</a:t>
            </a:r>
            <a:endParaRPr lang="en-US" sz="4800" b="1" dirty="0">
              <a:solidFill>
                <a:srgbClr val="93377B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2362200"/>
            <a:ext cx="152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990000"/>
                </a:solidFill>
              </a:rPr>
              <a:t>C</a:t>
            </a:r>
            <a:endParaRPr lang="en-US" sz="54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95400" y="685800"/>
            <a:ext cx="6324600" cy="411480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5029200"/>
            <a:ext cx="64770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56220A"/>
                </a:solidFill>
              </a:rPr>
              <a:t>See you tomorrow</a:t>
            </a:r>
            <a:endParaRPr lang="en-US" sz="4000" dirty="0">
              <a:solidFill>
                <a:srgbClr val="56220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228600"/>
            <a:ext cx="8153400" cy="6400800"/>
          </a:xfrm>
          <a:prstGeom prst="horizontalScroll">
            <a:avLst/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93377B"/>
                </a:solidFill>
              </a:rPr>
              <a:t>Md. </a:t>
            </a:r>
            <a:r>
              <a:rPr lang="en-US" sz="4400" b="1" dirty="0" err="1" smtClean="0">
                <a:solidFill>
                  <a:srgbClr val="93377B"/>
                </a:solidFill>
              </a:rPr>
              <a:t>Mizanru</a:t>
            </a:r>
            <a:r>
              <a:rPr lang="en-US" sz="4400" b="1" dirty="0" smtClean="0">
                <a:solidFill>
                  <a:srgbClr val="93377B"/>
                </a:solidFill>
              </a:rPr>
              <a:t> </a:t>
            </a:r>
            <a:r>
              <a:rPr lang="en-US" sz="4400" b="1" dirty="0" err="1" smtClean="0">
                <a:solidFill>
                  <a:srgbClr val="93377B"/>
                </a:solidFill>
              </a:rPr>
              <a:t>Rahman</a:t>
            </a:r>
            <a:endParaRPr lang="en-US" sz="4400" b="1" dirty="0" smtClean="0">
              <a:solidFill>
                <a:srgbClr val="93377B"/>
              </a:solidFill>
            </a:endParaRPr>
          </a:p>
          <a:p>
            <a:pPr algn="ctr"/>
            <a:r>
              <a:rPr lang="en-US" sz="3600" dirty="0" smtClean="0">
                <a:solidFill>
                  <a:srgbClr val="56220A"/>
                </a:solidFill>
              </a:rPr>
              <a:t>Assistant Teacher</a:t>
            </a:r>
          </a:p>
          <a:p>
            <a:pPr algn="ctr"/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Kartala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Govt. Primary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school</a:t>
            </a:r>
          </a:p>
          <a:p>
            <a:pPr algn="ctr"/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Chandina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Cumilla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01723316682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57200" y="304800"/>
            <a:ext cx="8305800" cy="61722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</a:rPr>
              <a:t>Subject:English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tx2">
                    <a:lumMod val="75000"/>
                  </a:schemeClr>
                </a:solidFill>
              </a:rPr>
              <a:t>Class:Three</a:t>
            </a:r>
            <a:endParaRPr lang="en-US" sz="6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</a:rPr>
              <a:t>Lesson:Unit</a:t>
            </a:r>
            <a:r>
              <a:rPr lang="en-US" sz="6000" dirty="0" smtClean="0">
                <a:solidFill>
                  <a:srgbClr val="00B050"/>
                </a:solidFill>
              </a:rPr>
              <a:t>- 37</a:t>
            </a:r>
          </a:p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Time:40min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57912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457200"/>
            <a:ext cx="7315200" cy="5867400"/>
          </a:xfrm>
          <a:prstGeom prst="horizontalScroll">
            <a:avLst/>
          </a:prstGeom>
          <a:ln>
            <a:solidFill>
              <a:srgbClr val="56220A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What food should we eat?</a:t>
            </a:r>
          </a:p>
          <a:p>
            <a:pPr algn="ctr"/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Page no-37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457200" y="533400"/>
            <a:ext cx="8153400" cy="5257800"/>
          </a:xfrm>
          <a:prstGeom prst="frame">
            <a:avLst/>
          </a:prstGeom>
          <a:ln>
            <a:solidFill>
              <a:srgbClr val="99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56220A"/>
                </a:solidFill>
              </a:rPr>
              <a:t>Learning Outcomes</a:t>
            </a:r>
          </a:p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1.1 able to read the lesson appropriately</a:t>
            </a:r>
            <a:r>
              <a:rPr lang="en-US" sz="2000" dirty="0" smtClean="0">
                <a:solidFill>
                  <a:srgbClr val="56220A"/>
                </a:solidFill>
              </a:rPr>
              <a:t>.</a:t>
            </a:r>
          </a:p>
          <a:p>
            <a:pPr algn="ctr"/>
            <a:r>
              <a:rPr lang="en-US" sz="2000" dirty="0" smtClean="0">
                <a:solidFill>
                  <a:srgbClr val="FF33CC"/>
                </a:solidFill>
              </a:rPr>
              <a:t>1.2 able to say about </a:t>
            </a:r>
            <a:r>
              <a:rPr lang="en-US" sz="2000" dirty="0" err="1" smtClean="0">
                <a:solidFill>
                  <a:srgbClr val="FF33CC"/>
                </a:solidFill>
              </a:rPr>
              <a:t>heaithy</a:t>
            </a:r>
            <a:r>
              <a:rPr lang="en-US" sz="2000" dirty="0" smtClean="0">
                <a:solidFill>
                  <a:srgbClr val="FF33CC"/>
                </a:solidFill>
              </a:rPr>
              <a:t> &amp; unhealthy foods.</a:t>
            </a:r>
          </a:p>
          <a:p>
            <a:pPr algn="ctr"/>
            <a:r>
              <a:rPr lang="en-US" sz="2000" dirty="0" smtClean="0">
                <a:solidFill>
                  <a:srgbClr val="0FA757"/>
                </a:solidFill>
              </a:rPr>
              <a:t>1.3 able to write about healthy &amp; unhealthy foods.</a:t>
            </a:r>
            <a:endParaRPr lang="en-US" sz="4000" dirty="0" smtClean="0">
              <a:solidFill>
                <a:srgbClr val="0FA757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               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3886200" cy="2590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00600" y="1371600"/>
            <a:ext cx="3886200" cy="2667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48006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FRUITS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191000"/>
            <a:ext cx="3276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PAPAYA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9200" y="4191000"/>
            <a:ext cx="3276600" cy="838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50"/>
                </a:solidFill>
              </a:rPr>
              <a:t>PINEAPPLE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5257800"/>
            <a:ext cx="8001000" cy="1295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HEALTHY FOODS</a:t>
            </a:r>
            <a:endParaRPr lang="en-US" sz="6000" dirty="0">
              <a:solidFill>
                <a:srgbClr val="0070C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1828800"/>
            <a:ext cx="4267200" cy="2057400"/>
            <a:chOff x="304800" y="1828800"/>
            <a:chExt cx="4267200" cy="2057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04800" y="3200400"/>
              <a:ext cx="838200" cy="6858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143000" y="1828800"/>
              <a:ext cx="3429000" cy="2057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48200" y="1600200"/>
            <a:ext cx="4267200" cy="2057400"/>
            <a:chOff x="304800" y="1828800"/>
            <a:chExt cx="4267200" cy="2057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04800" y="3200400"/>
              <a:ext cx="838200" cy="6858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143000" y="1828800"/>
              <a:ext cx="3429000" cy="205740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4400" y="1600200"/>
            <a:ext cx="3962400" cy="2514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457200"/>
            <a:ext cx="5334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93377B"/>
                </a:solidFill>
              </a:rPr>
              <a:t>VEGETABLES</a:t>
            </a:r>
            <a:endParaRPr lang="en-US" sz="6000" dirty="0">
              <a:solidFill>
                <a:srgbClr val="93377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38100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33CC"/>
                </a:solidFill>
              </a:rPr>
              <a:t>CARROTS</a:t>
            </a:r>
            <a:endParaRPr lang="en-US" sz="5400" dirty="0">
              <a:solidFill>
                <a:srgbClr val="FF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4267200"/>
            <a:ext cx="3962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TOMATOES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257800"/>
            <a:ext cx="72390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990000"/>
                </a:solidFill>
              </a:rPr>
              <a:t>Healthy Foods</a:t>
            </a:r>
            <a:endParaRPr lang="en-US" sz="5400" dirty="0">
              <a:solidFill>
                <a:srgbClr val="99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648200" y="2209800"/>
            <a:ext cx="3581400" cy="1600200"/>
            <a:chOff x="4648200" y="2209800"/>
            <a:chExt cx="3581400" cy="1600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648200" y="3048000"/>
              <a:ext cx="990600" cy="7620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638800" y="2209800"/>
              <a:ext cx="2590800" cy="16002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57200" y="1600200"/>
            <a:ext cx="3962400" cy="2438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57200" y="2362200"/>
            <a:ext cx="3352800" cy="1676400"/>
            <a:chOff x="457200" y="2209800"/>
            <a:chExt cx="3352800" cy="16764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066800" y="3733800"/>
              <a:ext cx="152400" cy="7620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381000" y="3124200"/>
              <a:ext cx="838200" cy="6858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43000" y="2209800"/>
              <a:ext cx="2667000" cy="167640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447800"/>
            <a:ext cx="3962400" cy="2819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05400" y="1447800"/>
            <a:ext cx="3886200" cy="2819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381000"/>
            <a:ext cx="48006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56220A"/>
                </a:solidFill>
              </a:rPr>
              <a:t>FOODS</a:t>
            </a:r>
            <a:endParaRPr lang="en-US" sz="4800" dirty="0">
              <a:solidFill>
                <a:srgbClr val="56220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419600"/>
            <a:ext cx="3733800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33CC"/>
                </a:solidFill>
              </a:rPr>
              <a:t>CHOCOLATE</a:t>
            </a:r>
            <a:endParaRPr lang="en-US" sz="4400" dirty="0">
              <a:solidFill>
                <a:srgbClr val="FF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4419600"/>
            <a:ext cx="36576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93377B"/>
                </a:solidFill>
              </a:rPr>
              <a:t>BURGER</a:t>
            </a:r>
            <a:endParaRPr lang="en-US" sz="5400" dirty="0">
              <a:solidFill>
                <a:srgbClr val="93377B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762000" y="5562600"/>
            <a:ext cx="7467600" cy="9144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Unhealty</a:t>
            </a:r>
            <a:r>
              <a:rPr lang="en-US" sz="4800" dirty="0" smtClean="0">
                <a:solidFill>
                  <a:srgbClr val="C00000"/>
                </a:solidFill>
              </a:rPr>
              <a:t> Foods</a:t>
            </a:r>
            <a:endParaRPr lang="en-US" sz="4800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3962400" cy="3048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" y="1143000"/>
            <a:ext cx="4114800" cy="3048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1371600"/>
            <a:ext cx="3733800" cy="2819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105400" y="1371600"/>
            <a:ext cx="3810000" cy="2819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380</TotalTime>
  <Words>112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Aspire</dc:creator>
  <cp:lastModifiedBy>MIZAN IT CENTER</cp:lastModifiedBy>
  <cp:revision>90</cp:revision>
  <dcterms:created xsi:type="dcterms:W3CDTF">2006-08-16T00:00:00Z</dcterms:created>
  <dcterms:modified xsi:type="dcterms:W3CDTF">2020-11-08T10:45:04Z</dcterms:modified>
</cp:coreProperties>
</file>