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1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4798"/>
            <a:ext cx="6553200" cy="3276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0"/>
            <a:ext cx="59436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3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733800"/>
            <a:ext cx="6096000" cy="3276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81000"/>
            <a:ext cx="56388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066800" y="990600"/>
            <a:ext cx="10591800" cy="4191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9900" b="1" dirty="0" smtClean="0">
                <a:solidFill>
                  <a:srgbClr val="00B0F0"/>
                </a:solidFill>
              </a:rPr>
              <a:t>أهلا و </a:t>
            </a:r>
            <a:r>
              <a:rPr lang="ar-SA" sz="19900" b="1" dirty="0" smtClean="0">
                <a:solidFill>
                  <a:srgbClr val="00B0F0"/>
                </a:solidFill>
              </a:rPr>
              <a:t>سهلا</a:t>
            </a:r>
            <a:endParaRPr lang="en-US" sz="199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436669"/>
            <a:ext cx="53340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إذا فكرت فى ندمى عليها * </a:t>
            </a:r>
          </a:p>
          <a:p>
            <a:pPr algn="r"/>
            <a:r>
              <a:rPr lang="ar-SA" sz="4000" dirty="0" smtClean="0"/>
              <a:t>عضضت اناملى و قرعت سنى</a:t>
            </a:r>
            <a:endParaRPr lang="en-US" sz="1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যখন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আমার</a:t>
            </a:r>
            <a:r>
              <a:rPr lang="en-US" sz="3200" b="1" dirty="0" smtClean="0"/>
              <a:t> এ </a:t>
            </a:r>
            <a:r>
              <a:rPr lang="en-US" sz="3200" b="1" dirty="0" err="1" smtClean="0"/>
              <a:t>ভূল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ত্রুটির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উপর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এগিয়ে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যাওয়ার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কথা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চিন্তা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করি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তখন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দাতের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অগ্রভাগ</a:t>
            </a:r>
            <a:r>
              <a:rPr lang="en-US" sz="3200" b="1" dirty="0" smtClean="0"/>
              <a:t> </a:t>
            </a:r>
            <a:r>
              <a:rPr lang="en-US" sz="3200" b="1" dirty="0" smtClean="0"/>
              <a:t>‍</a:t>
            </a:r>
            <a:r>
              <a:rPr lang="en-US" sz="3200" b="1" dirty="0" err="1" smtClean="0"/>
              <a:t>দিয়ে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কামড়াই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মিলে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যায়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581400"/>
            <a:ext cx="6096000" cy="1384995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মানুষ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যদি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তুমি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ক্ষমা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তবে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আমি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সর্ব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নিকৃ্ষ্ট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মানুয়ে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পরিগনিত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হবো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60960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আমি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দুনিয়ার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চাকচিক্যে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উন্মাদ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যাই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আশায়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আশায়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জীবনকে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সেই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দুনিয়ার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মোহে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বিনষ্ট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দেই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8" name="Left Arrow 7"/>
          <p:cNvSpPr/>
          <p:nvPr/>
        </p:nvSpPr>
        <p:spPr>
          <a:xfrm>
            <a:off x="6400800" y="1752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248400" y="5715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2971800"/>
            <a:ext cx="5334000" cy="1938992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يظن الناس بى خيرا و انى *</a:t>
            </a:r>
          </a:p>
          <a:p>
            <a:pPr algn="r"/>
            <a:r>
              <a:rPr lang="ar-SA" sz="4000" dirty="0" smtClean="0"/>
              <a:t>لشر الناس إن لم تعف عنى </a:t>
            </a:r>
            <a:endParaRPr lang="en-US" sz="4000" dirty="0" smtClean="0"/>
          </a:p>
          <a:p>
            <a:pPr algn="r"/>
            <a:endParaRPr lang="en-US" sz="4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5257800"/>
            <a:ext cx="53340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أجن بزهرة الدنيا جنونا  *</a:t>
            </a:r>
          </a:p>
          <a:p>
            <a:pPr algn="r"/>
            <a:r>
              <a:rPr lang="ar-SA" sz="4000" dirty="0" smtClean="0"/>
              <a:t>وأفنى العمر فيها بالتمنى </a:t>
            </a:r>
            <a:endParaRPr lang="en-US" sz="1800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5" grpId="0" animBg="1"/>
      <p:bldP spid="6" grpId="0" animBg="1"/>
      <p:bldP spid="8" grpId="0" animBg="1"/>
      <p:bldP spid="11" grpId="0" animBg="1"/>
      <p:bldP spid="12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981200"/>
            <a:ext cx="11658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ماذا رجاء الشاعر من الله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0800" y="3276600"/>
            <a:ext cx="78486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هل له حيلة  و مالحيلة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76400" y="4724400"/>
            <a:ext cx="92202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ماذا يعت الشاعر فى الله 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2819400"/>
            <a:ext cx="6629400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استخرج الأفعال                 الماضية و تحويلها             الى المضارع ؟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1"/>
            <a:ext cx="5410200" cy="47205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036" y="1905000"/>
            <a:ext cx="11873764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نبذة من حياة الشاعر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أبو العتاهية؟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895600"/>
            <a:ext cx="6096000" cy="4191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598"/>
            <a:ext cx="6096000" cy="419100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6095998" cy="4744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28598"/>
            <a:ext cx="6096000" cy="4495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5181600"/>
            <a:ext cx="5695950" cy="1733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 (7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550" y="5153026"/>
            <a:ext cx="6038850" cy="17049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752600" y="4191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6 -0.01757 L 0.15526 -0.01757 L 0.21826 0.17318 L 0.15526 0.3622 L 0.03026 0.3622 L -0.03273 0.17318 L 0.03026 -0.01757 Z " pathEditMode="relative" rAng="0" ptsTypes="FFFFFFF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42" y="762000"/>
            <a:ext cx="3041514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057400"/>
            <a:ext cx="120396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التاسع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 العاشر من الداخل</a:t>
            </a:r>
          </a:p>
          <a:p>
            <a:pPr algn="ctr"/>
            <a:r>
              <a:rPr lang="ar-SA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السابعة</a:t>
            </a:r>
            <a:endParaRPr lang="ar-SA" sz="66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66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66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الثالث</a:t>
            </a:r>
            <a:endParaRPr lang="ar-SA" sz="66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موضوع الدرس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11353800" cy="3733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39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الدعاء</a:t>
            </a:r>
            <a:endParaRPr lang="en-US" sz="239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914525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152400"/>
            <a:ext cx="1914525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5718560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76399"/>
            <a:ext cx="6324600" cy="5105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6172200" cy="5638802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209674"/>
            <a:ext cx="5867400" cy="572452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إعتراف الشاعر بذنبه الى الله 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رجاء الشاعر من الله العفو عن زلاته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جنون الشاعر بزهرة الدنيا و افنائه العمر فيها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توبة الشاعر عن ما هو فيه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 مقر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স্বীকার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করছি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حيلة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                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অজুহাত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البرايا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733800"/>
            <a:ext cx="5709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সৃষ্টিজগ</a:t>
            </a:r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ৎ</a:t>
            </a:r>
            <a:endParaRPr lang="en-US" sz="4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ندمى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লজ্জা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أناملى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আঙ্গুলিসমূহ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معانى المفردات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436669"/>
            <a:ext cx="5334000" cy="1754326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إلهى  لا تعذبنى، فإنى *</a:t>
            </a:r>
          </a:p>
          <a:p>
            <a:pPr algn="r"/>
            <a:r>
              <a:rPr lang="ar-SA" sz="4400" dirty="0" smtClean="0"/>
              <a:t>مقر بالذى قد كان منى !</a:t>
            </a:r>
            <a:r>
              <a:rPr lang="ar-SA" sz="4400" dirty="0" smtClean="0"/>
              <a:t> </a:t>
            </a:r>
            <a:r>
              <a:rPr lang="ar-SA" sz="4400" dirty="0" smtClean="0"/>
              <a:t/>
            </a:r>
            <a:br>
              <a:rPr lang="ar-SA" sz="4400" dirty="0" smtClean="0"/>
            </a:b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হে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মাবুদ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শাস্তি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দেবেন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কেননা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কিছু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প্রকাশ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পেয়েছে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স্বীকার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দিচ্ছি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581400"/>
            <a:ext cx="6096000" cy="1815882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সুন্দর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ধারণা।যদি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তুমি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ক্ষমা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বাচার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মুক্তির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পন্থা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নেই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একমাত্র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আশা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তোমার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মার্জণা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ব্যতীত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60960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ভুল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ত্রুটি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সৃষ্টিকূলের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মাঝে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তুমি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অনুগ্রহকারী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উপকারী</a:t>
            </a:r>
            <a:r>
              <a:rPr lang="en-US" sz="2800" b="1" dirty="0" smtClean="0"/>
              <a:t> ।</a:t>
            </a:r>
            <a:endParaRPr lang="en-US" sz="2800" b="1" dirty="0"/>
          </a:p>
        </p:txBody>
      </p:sp>
      <p:sp>
        <p:nvSpPr>
          <p:cNvPr id="8" name="Left Arrow 7"/>
          <p:cNvSpPr/>
          <p:nvPr/>
        </p:nvSpPr>
        <p:spPr>
          <a:xfrm>
            <a:off x="6400800" y="1752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248400" y="5715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0400" y="3581400"/>
            <a:ext cx="53340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وما لى حيلة إلا زجائى * </a:t>
            </a:r>
          </a:p>
          <a:p>
            <a:pPr algn="r"/>
            <a:r>
              <a:rPr lang="ar-SA" sz="4000" dirty="0" smtClean="0"/>
              <a:t>وعفوك إن عفوت و حسن ظنى</a:t>
            </a:r>
            <a:endParaRPr lang="en-US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5257800"/>
            <a:ext cx="53340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فكم من زلة لى فى البرايا*</a:t>
            </a:r>
          </a:p>
          <a:p>
            <a:pPr algn="r"/>
            <a:r>
              <a:rPr lang="ar-SA" sz="4000" dirty="0" smtClean="0"/>
              <a:t> أنت على ذو فضل و من</a:t>
            </a:r>
            <a:endParaRPr lang="en-US" sz="4000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5" grpId="0" animBg="1"/>
      <p:bldP spid="6" grpId="0" animBg="1"/>
      <p:bldP spid="8" grpId="0" animBg="1"/>
      <p:bldP spid="11" grpId="0" animBg="1"/>
      <p:bldP spid="12" grpId="0" animBg="1"/>
      <p:bldP spid="10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371</Words>
  <Application>Microsoft Office PowerPoint</Application>
  <PresentationFormat>Custom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74</cp:revision>
  <dcterms:created xsi:type="dcterms:W3CDTF">2006-08-16T00:00:00Z</dcterms:created>
  <dcterms:modified xsi:type="dcterms:W3CDTF">2020-11-08T17:44:09Z</dcterms:modified>
</cp:coreProperties>
</file>