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83" r:id="rId2"/>
    <p:sldId id="282" r:id="rId3"/>
    <p:sldId id="284" r:id="rId4"/>
    <p:sldId id="257" r:id="rId5"/>
    <p:sldId id="291" r:id="rId6"/>
    <p:sldId id="292" r:id="rId7"/>
    <p:sldId id="259" r:id="rId8"/>
    <p:sldId id="285" r:id="rId9"/>
    <p:sldId id="261" r:id="rId10"/>
    <p:sldId id="262" r:id="rId11"/>
    <p:sldId id="263" r:id="rId12"/>
    <p:sldId id="293" r:id="rId13"/>
    <p:sldId id="294" r:id="rId14"/>
    <p:sldId id="295" r:id="rId15"/>
    <p:sldId id="297" r:id="rId16"/>
    <p:sldId id="298" r:id="rId17"/>
    <p:sldId id="299" r:id="rId18"/>
    <p:sldId id="286" r:id="rId19"/>
    <p:sldId id="300" r:id="rId20"/>
    <p:sldId id="301" r:id="rId21"/>
    <p:sldId id="302" r:id="rId22"/>
    <p:sldId id="303" r:id="rId23"/>
    <p:sldId id="304" r:id="rId24"/>
    <p:sldId id="305" r:id="rId25"/>
    <p:sldId id="288" r:id="rId26"/>
    <p:sldId id="28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22654-1DCF-499A-A786-5A265290F6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00D09-96EF-454C-986E-6A8468AD3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00D09-96EF-454C-986E-6A8468AD3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00D09-96EF-454C-986E-6A8468AD3B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5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69C10BE-170D-494C-B0D8-909AD6BDB8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8C3FFD-FCCB-402F-A3C4-A578485E7448}" type="datetimeFigureOut">
              <a:rPr lang="en-US" smtClean="0"/>
              <a:t>11/8/2020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001000" cy="2895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s-IN" b="1" dirty="0" smtClean="0"/>
              <a:t>সবাইকে</a:t>
            </a:r>
            <a:r>
              <a:rPr lang="en-US" b="1" dirty="0" smtClean="0"/>
              <a:t>  </a:t>
            </a:r>
            <a:r>
              <a:rPr lang="en-US" b="1" dirty="0" err="1" smtClean="0"/>
              <a:t>আজকের</a:t>
            </a:r>
            <a:r>
              <a:rPr lang="en-US" b="1" dirty="0"/>
              <a:t> </a:t>
            </a:r>
            <a:r>
              <a:rPr lang="en-US" b="1" dirty="0" err="1" smtClean="0"/>
              <a:t>ক্লাসে</a:t>
            </a:r>
            <a:r>
              <a:rPr lang="en-US" b="1" dirty="0" smtClean="0"/>
              <a:t> </a:t>
            </a:r>
            <a:r>
              <a:rPr lang="en-US" b="1" dirty="0" err="1" smtClean="0"/>
              <a:t>স্বা</a:t>
            </a:r>
            <a:r>
              <a:rPr lang="as-IN" b="1" dirty="0" smtClean="0"/>
              <a:t>গতম</a:t>
            </a:r>
            <a:r>
              <a:rPr lang="as-IN" b="1" dirty="0"/>
              <a:t/>
            </a:r>
            <a:br>
              <a:rPr lang="as-IN" b="1" dirty="0"/>
            </a:br>
            <a:endParaRPr lang="as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ঔষুধ</a:t>
            </a:r>
            <a:r>
              <a:rPr lang="en-US" dirty="0" smtClean="0"/>
              <a:t> </a:t>
            </a:r>
            <a:r>
              <a:rPr lang="en-US" dirty="0" err="1" smtClean="0"/>
              <a:t>মাপার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কাপ</a:t>
            </a:r>
            <a:r>
              <a:rPr lang="en-US" dirty="0" smtClean="0"/>
              <a:t> ও </a:t>
            </a:r>
            <a:r>
              <a:rPr lang="en-US" dirty="0" err="1" smtClean="0"/>
              <a:t>চামচ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90800"/>
            <a:ext cx="4019550" cy="518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3657600" cy="52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ফিডিং</a:t>
            </a:r>
            <a:r>
              <a:rPr lang="en-US" dirty="0" smtClean="0"/>
              <a:t> </a:t>
            </a:r>
            <a:r>
              <a:rPr lang="en-US" dirty="0" err="1" smtClean="0"/>
              <a:t>কাপ</a:t>
            </a:r>
            <a:r>
              <a:rPr lang="en-US" dirty="0" smtClean="0"/>
              <a:t>, </a:t>
            </a:r>
            <a:r>
              <a:rPr lang="en-US" dirty="0" err="1" smtClean="0"/>
              <a:t>গ্লাস</a:t>
            </a:r>
            <a:r>
              <a:rPr lang="en-US" dirty="0" smtClean="0"/>
              <a:t>, </a:t>
            </a:r>
            <a:r>
              <a:rPr lang="en-US" dirty="0" err="1" smtClean="0"/>
              <a:t>প্লেট</a:t>
            </a:r>
            <a:r>
              <a:rPr lang="en-US" dirty="0" smtClean="0"/>
              <a:t> ,</a:t>
            </a:r>
            <a:r>
              <a:rPr lang="en-US" dirty="0" err="1" smtClean="0"/>
              <a:t>জগ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বেডপ্যান</a:t>
            </a:r>
            <a:r>
              <a:rPr lang="en-US" dirty="0" smtClean="0"/>
              <a:t>, </a:t>
            </a:r>
            <a:r>
              <a:rPr lang="en-US" dirty="0" err="1" smtClean="0"/>
              <a:t>ইউরিন্যাল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3886200" cy="2165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0050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86200"/>
            <a:ext cx="4343400" cy="29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/>
          <a:lstStyle/>
          <a:p>
            <a:r>
              <a:rPr lang="en-US" dirty="0" err="1" smtClean="0"/>
              <a:t>গরম</a:t>
            </a:r>
            <a:r>
              <a:rPr lang="en-US" dirty="0" smtClean="0"/>
              <a:t> ও </a:t>
            </a:r>
            <a:r>
              <a:rPr lang="en-US" dirty="0" err="1" smtClean="0"/>
              <a:t>ঠান্ডা</a:t>
            </a:r>
            <a:r>
              <a:rPr lang="en-US" dirty="0" smtClean="0"/>
              <a:t> </a:t>
            </a:r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ব্যাগ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7" y="2133600"/>
            <a:ext cx="4267200" cy="4695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1752600"/>
            <a:ext cx="4243754" cy="57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সেকেন্ডের</a:t>
            </a:r>
            <a:r>
              <a:rPr lang="en-US" dirty="0" smtClean="0"/>
              <a:t> </a:t>
            </a:r>
            <a:r>
              <a:rPr lang="en-US" dirty="0" err="1" smtClean="0"/>
              <a:t>কাঁটাযুক্ত</a:t>
            </a:r>
            <a:r>
              <a:rPr lang="en-US" dirty="0" smtClean="0"/>
              <a:t> </a:t>
            </a:r>
            <a:r>
              <a:rPr lang="en-US" dirty="0" err="1" smtClean="0"/>
              <a:t>ঘড়ি</a:t>
            </a:r>
            <a:r>
              <a:rPr lang="en-US" dirty="0" smtClean="0"/>
              <a:t>, </a:t>
            </a:r>
            <a:r>
              <a:rPr lang="en-US" dirty="0" err="1" smtClean="0"/>
              <a:t>কলিং</a:t>
            </a:r>
            <a:r>
              <a:rPr lang="en-US" dirty="0" smtClean="0"/>
              <a:t> </a:t>
            </a:r>
            <a:r>
              <a:rPr lang="en-US" dirty="0" err="1" smtClean="0"/>
              <a:t>বেল</a:t>
            </a:r>
            <a:r>
              <a:rPr lang="en-US" dirty="0" smtClean="0"/>
              <a:t>, </a:t>
            </a:r>
            <a:r>
              <a:rPr lang="en-US" dirty="0" err="1" smtClean="0"/>
              <a:t>টর্চলাইট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07" y="2155075"/>
            <a:ext cx="2852299" cy="249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92" y="2478871"/>
            <a:ext cx="1893825" cy="3043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15" y="2832242"/>
            <a:ext cx="3911677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9" y="5173768"/>
            <a:ext cx="3952100" cy="1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রুম</a:t>
            </a:r>
            <a:r>
              <a:rPr lang="en-US" dirty="0" smtClean="0"/>
              <a:t> </a:t>
            </a:r>
            <a:r>
              <a:rPr lang="en-US" dirty="0" err="1" smtClean="0"/>
              <a:t>হিটার</a:t>
            </a:r>
            <a:r>
              <a:rPr lang="en-US" dirty="0" smtClean="0"/>
              <a:t> ও </a:t>
            </a:r>
            <a:r>
              <a:rPr lang="en-US" dirty="0" err="1" smtClean="0"/>
              <a:t>ওয়াটার</a:t>
            </a:r>
            <a:r>
              <a:rPr lang="en-US" dirty="0" smtClean="0"/>
              <a:t> </a:t>
            </a:r>
            <a:r>
              <a:rPr lang="en-US" dirty="0" err="1" smtClean="0"/>
              <a:t>হিটার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38100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92" y="1411776"/>
            <a:ext cx="3452446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3164376"/>
            <a:ext cx="4301516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5029200"/>
          </a:xfrm>
        </p:spPr>
        <p:txBody>
          <a:bodyPr/>
          <a:lstStyle/>
          <a:p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চিকি</a:t>
            </a:r>
            <a:r>
              <a:rPr lang="as-IN" dirty="0"/>
              <a:t>ৎ</a:t>
            </a:r>
            <a:r>
              <a:rPr lang="en-US" dirty="0" err="1" smtClean="0"/>
              <a:t>সার</a:t>
            </a:r>
            <a:r>
              <a:rPr lang="en-US" dirty="0" smtClean="0"/>
              <a:t> </a:t>
            </a:r>
            <a:r>
              <a:rPr lang="en-US" dirty="0" err="1" smtClean="0"/>
              <a:t>বাক্স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44196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590800"/>
            <a:ext cx="3505201" cy="42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বালতি</a:t>
            </a:r>
            <a:r>
              <a:rPr lang="en-US" dirty="0" smtClean="0"/>
              <a:t> ,</a:t>
            </a:r>
            <a:r>
              <a:rPr lang="en-US" dirty="0" err="1" smtClean="0"/>
              <a:t>মগ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199"/>
            <a:ext cx="7382345" cy="48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ঘর</a:t>
            </a:r>
            <a:r>
              <a:rPr lang="en-US" dirty="0" smtClean="0"/>
              <a:t> </a:t>
            </a:r>
            <a:r>
              <a:rPr lang="en-US" dirty="0" err="1" smtClean="0"/>
              <a:t>প্রতিদিন</a:t>
            </a:r>
            <a:r>
              <a:rPr lang="en-US" dirty="0" smtClean="0"/>
              <a:t> </a:t>
            </a:r>
            <a:r>
              <a:rPr lang="en-US" dirty="0" err="1" smtClean="0"/>
              <a:t>ডেটল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ফিনাইল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ভাল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মুছতে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ব্যবহার্য</a:t>
            </a:r>
            <a:r>
              <a:rPr lang="en-US" dirty="0" smtClean="0"/>
              <a:t> </a:t>
            </a:r>
            <a:r>
              <a:rPr lang="en-US" dirty="0" err="1" smtClean="0"/>
              <a:t>সরঞ্জামগুলো</a:t>
            </a:r>
            <a:r>
              <a:rPr lang="en-US" dirty="0" smtClean="0"/>
              <a:t> </a:t>
            </a:r>
            <a:r>
              <a:rPr lang="en-US" dirty="0" err="1" smtClean="0"/>
              <a:t>প্রতিদিন</a:t>
            </a:r>
            <a:r>
              <a:rPr lang="en-US" dirty="0" smtClean="0"/>
              <a:t> </a:t>
            </a:r>
            <a:r>
              <a:rPr lang="en-US" dirty="0" err="1" smtClean="0"/>
              <a:t>সাবান</a:t>
            </a:r>
            <a:r>
              <a:rPr lang="en-US" dirty="0" smtClean="0"/>
              <a:t> , </a:t>
            </a:r>
            <a:r>
              <a:rPr lang="en-US" dirty="0" err="1" smtClean="0"/>
              <a:t>গরম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ধুয়ে</a:t>
            </a:r>
            <a:r>
              <a:rPr lang="en-US" dirty="0" smtClean="0"/>
              <a:t> </a:t>
            </a:r>
            <a:r>
              <a:rPr lang="en-US" dirty="0" err="1" smtClean="0"/>
              <a:t>নির্দিষ্টস্থানে</a:t>
            </a:r>
            <a:r>
              <a:rPr lang="en-US" dirty="0" smtClean="0"/>
              <a:t> </a:t>
            </a:r>
            <a:r>
              <a:rPr lang="en-US" dirty="0" err="1" smtClean="0"/>
              <a:t>গুছিয়ে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</a:p>
          <a:p>
            <a:r>
              <a:rPr lang="as-IN" dirty="0" smtClean="0"/>
              <a:t>রোগীর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পোশাক-পরিচ্ছদ</a:t>
            </a:r>
            <a:r>
              <a:rPr lang="en-US" dirty="0" smtClean="0"/>
              <a:t> </a:t>
            </a:r>
            <a:r>
              <a:rPr lang="en-US" dirty="0" err="1" smtClean="0"/>
              <a:t>প্রতিদিন</a:t>
            </a:r>
            <a:r>
              <a:rPr lang="en-US" dirty="0" smtClean="0"/>
              <a:t> </a:t>
            </a:r>
            <a:r>
              <a:rPr lang="en-US" dirty="0" err="1" smtClean="0"/>
              <a:t>সাবান</a:t>
            </a:r>
            <a:r>
              <a:rPr lang="en-US" dirty="0" smtClean="0"/>
              <a:t> ,</a:t>
            </a:r>
            <a:r>
              <a:rPr lang="en-US" dirty="0" err="1" smtClean="0"/>
              <a:t>গরম</a:t>
            </a:r>
            <a:r>
              <a:rPr lang="en-US" dirty="0" smtClean="0"/>
              <a:t> </a:t>
            </a:r>
            <a:r>
              <a:rPr lang="en-US" dirty="0" err="1" smtClean="0"/>
              <a:t>পানিতে</a:t>
            </a:r>
            <a:r>
              <a:rPr lang="en-US" dirty="0" smtClean="0"/>
              <a:t> </a:t>
            </a:r>
            <a:r>
              <a:rPr lang="en-US" dirty="0" err="1" smtClean="0"/>
              <a:t>ধুয়ে</a:t>
            </a:r>
            <a:r>
              <a:rPr lang="en-US" dirty="0" smtClean="0"/>
              <a:t> </a:t>
            </a:r>
            <a:r>
              <a:rPr lang="en-US" dirty="0" err="1" smtClean="0"/>
              <a:t>রোদে</a:t>
            </a:r>
            <a:r>
              <a:rPr lang="en-US" dirty="0" smtClean="0"/>
              <a:t> </a:t>
            </a:r>
            <a:r>
              <a:rPr lang="en-US" dirty="0" err="1" smtClean="0"/>
              <a:t>শুকাতে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মল-মূত্রাদি</a:t>
            </a:r>
            <a:r>
              <a:rPr lang="en-US" dirty="0" smtClean="0"/>
              <a:t> </a:t>
            </a:r>
            <a:r>
              <a:rPr lang="en-US" dirty="0" err="1" smtClean="0"/>
              <a:t>যথাসম্ভব</a:t>
            </a:r>
            <a:r>
              <a:rPr lang="en-US" dirty="0" smtClean="0"/>
              <a:t> </a:t>
            </a:r>
            <a:r>
              <a:rPr lang="en-US" dirty="0" err="1" smtClean="0"/>
              <a:t>তাড়াতাড়ি</a:t>
            </a:r>
            <a:r>
              <a:rPr lang="en-US" dirty="0" smtClean="0"/>
              <a:t> </a:t>
            </a:r>
            <a:r>
              <a:rPr lang="en-US" dirty="0" err="1" smtClean="0"/>
              <a:t>পরিষ্কার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ফেলতে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কক্ষ</a:t>
            </a:r>
            <a:r>
              <a:rPr lang="en-US" dirty="0" smtClean="0"/>
              <a:t> </a:t>
            </a:r>
            <a:r>
              <a:rPr lang="en-US" dirty="0" err="1" smtClean="0"/>
              <a:t>সংলগ্ন</a:t>
            </a:r>
            <a:r>
              <a:rPr lang="en-US" dirty="0" smtClean="0"/>
              <a:t> </a:t>
            </a:r>
            <a:r>
              <a:rPr lang="en-US" dirty="0" err="1" smtClean="0"/>
              <a:t>বাথরুম</a:t>
            </a:r>
            <a:r>
              <a:rPr lang="en-US" dirty="0" smtClean="0"/>
              <a:t> – </a:t>
            </a:r>
            <a:r>
              <a:rPr lang="en-US" dirty="0" err="1" smtClean="0"/>
              <a:t>টয়লেট</a:t>
            </a:r>
            <a:r>
              <a:rPr lang="en-US" dirty="0" smtClean="0"/>
              <a:t> </a:t>
            </a:r>
            <a:r>
              <a:rPr lang="en-US" dirty="0" err="1" smtClean="0"/>
              <a:t>প্রতিদিন</a:t>
            </a:r>
            <a:r>
              <a:rPr lang="en-US" dirty="0" smtClean="0"/>
              <a:t> </a:t>
            </a:r>
            <a:r>
              <a:rPr lang="en-US" dirty="0" err="1" smtClean="0"/>
              <a:t>জীবাণুনাশক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পরিষ্কার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ফেলতে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কক্ষে</a:t>
            </a:r>
            <a:r>
              <a:rPr lang="en-US" dirty="0" smtClean="0"/>
              <a:t> </a:t>
            </a:r>
            <a:r>
              <a:rPr lang="en-US" dirty="0" err="1" smtClean="0"/>
              <a:t>যেন</a:t>
            </a:r>
            <a:r>
              <a:rPr lang="en-US" dirty="0" smtClean="0"/>
              <a:t> </a:t>
            </a:r>
            <a:r>
              <a:rPr lang="en-US" dirty="0" err="1" smtClean="0"/>
              <a:t>মশা</a:t>
            </a:r>
            <a:r>
              <a:rPr lang="en-US" dirty="0" smtClean="0"/>
              <a:t> </a:t>
            </a:r>
            <a:r>
              <a:rPr lang="en-US" dirty="0" err="1" smtClean="0"/>
              <a:t>মাছির</a:t>
            </a:r>
            <a:r>
              <a:rPr lang="en-US" dirty="0" smtClean="0"/>
              <a:t> </a:t>
            </a:r>
            <a:r>
              <a:rPr lang="en-US" dirty="0" err="1" smtClean="0"/>
              <a:t>উপদ্রব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সে</a:t>
            </a:r>
            <a:r>
              <a:rPr lang="en-US" dirty="0" smtClean="0"/>
              <a:t> </a:t>
            </a:r>
            <a:r>
              <a:rPr lang="en-US" dirty="0" err="1" smtClean="0"/>
              <a:t>বিষয়টি</a:t>
            </a:r>
            <a:r>
              <a:rPr lang="en-US" dirty="0" smtClean="0"/>
              <a:t> </a:t>
            </a:r>
            <a:r>
              <a:rPr lang="en-US" dirty="0" err="1" smtClean="0"/>
              <a:t>নিশ্চিত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একক </a:t>
            </a:r>
            <a:r>
              <a:rPr lang="as-IN" dirty="0"/>
              <a:t>কাজ</a:t>
            </a:r>
            <a:br>
              <a:rPr lang="as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 smtClean="0"/>
              <a:t>জ্বরে</a:t>
            </a:r>
            <a:r>
              <a:rPr lang="en-US" dirty="0" smtClean="0"/>
              <a:t> </a:t>
            </a:r>
            <a:r>
              <a:rPr lang="en-US" dirty="0" err="1" smtClean="0"/>
              <a:t>আক্রান্ত</a:t>
            </a:r>
            <a:r>
              <a:rPr lang="en-US" dirty="0" smtClean="0"/>
              <a:t> </a:t>
            </a:r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সরঞ্জাম</a:t>
            </a:r>
            <a:r>
              <a:rPr lang="en-US" dirty="0" smtClean="0"/>
              <a:t> </a:t>
            </a:r>
            <a:r>
              <a:rPr lang="en-US" dirty="0" err="1" smtClean="0"/>
              <a:t>প্রয়োজন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একটা</a:t>
            </a:r>
            <a:r>
              <a:rPr lang="en-US" dirty="0" smtClean="0"/>
              <a:t> </a:t>
            </a:r>
            <a:r>
              <a:rPr lang="en-US" dirty="0" err="1" smtClean="0"/>
              <a:t>তালিকা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পরিচর্যা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9600" dirty="0" err="1" smtClean="0"/>
              <a:t>রোগীর</a:t>
            </a:r>
            <a:r>
              <a:rPr lang="en-US" sz="9600" dirty="0" smtClean="0"/>
              <a:t> </a:t>
            </a:r>
            <a:r>
              <a:rPr lang="en-US" sz="9600" dirty="0" err="1" smtClean="0"/>
              <a:t>পরিচর্যার</a:t>
            </a:r>
            <a:r>
              <a:rPr lang="en-US" sz="9600" dirty="0" smtClean="0"/>
              <a:t> </a:t>
            </a:r>
            <a:r>
              <a:rPr lang="en-US" sz="9600" dirty="0" err="1" smtClean="0"/>
              <a:t>মধ্যে</a:t>
            </a:r>
            <a:r>
              <a:rPr lang="en-US" sz="9600" dirty="0" smtClean="0"/>
              <a:t> </a:t>
            </a:r>
            <a:r>
              <a:rPr lang="en-US" sz="9600" dirty="0" err="1" smtClean="0"/>
              <a:t>যে</a:t>
            </a:r>
            <a:r>
              <a:rPr lang="en-US" sz="9600" dirty="0" smtClean="0"/>
              <a:t> </a:t>
            </a:r>
            <a:r>
              <a:rPr lang="en-US" sz="9600" dirty="0" err="1" smtClean="0"/>
              <a:t>বিষয়গুলো</a:t>
            </a:r>
            <a:r>
              <a:rPr lang="en-US" sz="9600" dirty="0" smtClean="0"/>
              <a:t> </a:t>
            </a:r>
            <a:r>
              <a:rPr lang="en-US" sz="9600" dirty="0" err="1" smtClean="0"/>
              <a:t>পড়ে</a:t>
            </a:r>
            <a:r>
              <a:rPr lang="en-US" sz="9600" dirty="0" smtClean="0"/>
              <a:t> </a:t>
            </a:r>
            <a:r>
              <a:rPr lang="en-US" sz="9600" dirty="0" err="1" smtClean="0"/>
              <a:t>তা</a:t>
            </a:r>
            <a:r>
              <a:rPr lang="en-US" sz="9600" dirty="0" smtClean="0"/>
              <a:t> </a:t>
            </a:r>
            <a:r>
              <a:rPr lang="en-US" sz="9600" dirty="0" err="1" smtClean="0"/>
              <a:t>হলো</a:t>
            </a:r>
            <a:r>
              <a:rPr lang="en-US" sz="9600" dirty="0" smtClean="0"/>
              <a:t>-</a:t>
            </a:r>
          </a:p>
          <a:p>
            <a:pPr marL="114300" indent="0">
              <a:buNone/>
            </a:pPr>
            <a:endParaRPr lang="en-US" sz="9600" dirty="0" smtClean="0"/>
          </a:p>
          <a:p>
            <a:r>
              <a:rPr lang="en-US" sz="9600" dirty="0" err="1" smtClean="0"/>
              <a:t>শরীরের</a:t>
            </a:r>
            <a:r>
              <a:rPr lang="en-US" sz="9600" dirty="0" smtClean="0"/>
              <a:t> </a:t>
            </a:r>
            <a:r>
              <a:rPr lang="en-US" sz="9600" dirty="0" err="1" smtClean="0"/>
              <a:t>তাপমাত্রা</a:t>
            </a:r>
            <a:r>
              <a:rPr lang="en-US" sz="9600" dirty="0" smtClean="0"/>
              <a:t> </a:t>
            </a:r>
            <a:r>
              <a:rPr lang="en-US" sz="9600" dirty="0" err="1" smtClean="0"/>
              <a:t>নির্ণয়</a:t>
            </a:r>
            <a:endParaRPr lang="en-US" sz="9600" dirty="0" smtClean="0"/>
          </a:p>
          <a:p>
            <a:r>
              <a:rPr lang="en-US" sz="9600" dirty="0" err="1" smtClean="0"/>
              <a:t>নাড়ির</a:t>
            </a:r>
            <a:r>
              <a:rPr lang="en-US" sz="9600" dirty="0" smtClean="0"/>
              <a:t> </a:t>
            </a:r>
            <a:r>
              <a:rPr lang="en-US" sz="9600" dirty="0" err="1" smtClean="0"/>
              <a:t>গতি</a:t>
            </a:r>
            <a:r>
              <a:rPr lang="en-US" sz="9600" dirty="0" smtClean="0"/>
              <a:t> </a:t>
            </a:r>
            <a:r>
              <a:rPr lang="en-US" sz="9600" dirty="0" err="1" smtClean="0"/>
              <a:t>নির্ণয়</a:t>
            </a:r>
            <a:endParaRPr lang="en-US" sz="9600" dirty="0" smtClean="0"/>
          </a:p>
          <a:p>
            <a:r>
              <a:rPr lang="en-US" sz="9600" dirty="0" err="1" smtClean="0"/>
              <a:t>শ্বাস-প্রশ্বাসের</a:t>
            </a:r>
            <a:r>
              <a:rPr lang="en-US" sz="9600" dirty="0" smtClean="0"/>
              <a:t> </a:t>
            </a:r>
            <a:r>
              <a:rPr lang="en-US" sz="9600" dirty="0" err="1" smtClean="0"/>
              <a:t>গতি</a:t>
            </a:r>
            <a:r>
              <a:rPr lang="en-US" sz="9600" dirty="0" smtClean="0"/>
              <a:t> </a:t>
            </a:r>
            <a:r>
              <a:rPr lang="en-US" sz="9600" dirty="0" err="1" smtClean="0"/>
              <a:t>নির্ণয়</a:t>
            </a:r>
            <a:endParaRPr lang="en-US" sz="9600" dirty="0" smtClean="0"/>
          </a:p>
          <a:p>
            <a:pPr marL="114300" indent="0">
              <a:buNone/>
            </a:pPr>
            <a:endParaRPr lang="en-US" sz="9600" dirty="0"/>
          </a:p>
          <a:p>
            <a:pPr marL="114300" indent="0">
              <a:buNone/>
            </a:pPr>
            <a:endParaRPr lang="en-US" sz="9600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/>
              <a:t>-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4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4800600" cy="388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86400" cy="4648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শিক্ষক</a:t>
            </a:r>
            <a:r>
              <a:rPr lang="en-US" sz="2000" b="1" dirty="0"/>
              <a:t> </a:t>
            </a:r>
            <a:r>
              <a:rPr lang="en-US" sz="2000" b="1" dirty="0" err="1"/>
              <a:t>পরিচিতিঃ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জেসমিন</a:t>
            </a:r>
            <a:r>
              <a:rPr lang="en-US" sz="2000" b="1" dirty="0"/>
              <a:t> </a:t>
            </a:r>
            <a:r>
              <a:rPr lang="en-US" sz="2000" b="1" dirty="0" err="1"/>
              <a:t>নাহার</a:t>
            </a:r>
            <a:r>
              <a:rPr lang="en-US" sz="2000" b="1" dirty="0"/>
              <a:t> </a:t>
            </a:r>
            <a:r>
              <a:rPr lang="en-US" sz="2000" b="1" dirty="0" err="1"/>
              <a:t>শিমু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 err="1"/>
              <a:t>সহকারী</a:t>
            </a:r>
            <a:r>
              <a:rPr lang="en-US" sz="2000" b="1" dirty="0"/>
              <a:t> </a:t>
            </a:r>
            <a:r>
              <a:rPr lang="en-US" sz="2000" b="1" dirty="0" err="1"/>
              <a:t>শিক্ষক</a:t>
            </a:r>
            <a:r>
              <a:rPr lang="en-US" sz="2000" b="1" dirty="0"/>
              <a:t> (</a:t>
            </a:r>
            <a:r>
              <a:rPr lang="en-US" sz="2000" b="1" dirty="0" err="1"/>
              <a:t>গার্হস্থ্য</a:t>
            </a:r>
            <a:r>
              <a:rPr lang="en-US" sz="2000" b="1" dirty="0"/>
              <a:t> </a:t>
            </a:r>
            <a:r>
              <a:rPr lang="en-US" sz="2000" b="1" dirty="0" err="1"/>
              <a:t>বিজ্ঞান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en-US" sz="2000" b="1" dirty="0" err="1"/>
              <a:t>নোয়াগাঁও</a:t>
            </a:r>
            <a:r>
              <a:rPr lang="en-US" sz="2000" b="1" dirty="0"/>
              <a:t> </a:t>
            </a:r>
            <a:r>
              <a:rPr lang="en-US" sz="2000" b="1" dirty="0" err="1"/>
              <a:t>এম</a:t>
            </a:r>
            <a:r>
              <a:rPr lang="en-US" sz="2000" b="1" dirty="0"/>
              <a:t>. এ. </a:t>
            </a:r>
            <a:r>
              <a:rPr lang="en-US" sz="2000" b="1" dirty="0" err="1"/>
              <a:t>মজিদ</a:t>
            </a:r>
            <a:r>
              <a:rPr lang="en-US" sz="2000" b="1" dirty="0"/>
              <a:t> </a:t>
            </a:r>
            <a:r>
              <a:rPr lang="en-US" sz="2000" b="1" dirty="0" err="1"/>
              <a:t>মিয়া</a:t>
            </a:r>
            <a:r>
              <a:rPr lang="en-US" sz="2000" b="1" dirty="0"/>
              <a:t> </a:t>
            </a:r>
            <a:r>
              <a:rPr lang="en-US" sz="2000" b="1" dirty="0" err="1" smtClean="0"/>
              <a:t>উচ্চ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বিদ্যালয়</a:t>
            </a:r>
            <a:r>
              <a:rPr lang="en-US" sz="2000" b="1" dirty="0"/>
              <a:t>,</a:t>
            </a:r>
            <a:br>
              <a:rPr lang="en-US" sz="2000" b="1" dirty="0"/>
            </a:br>
            <a:r>
              <a:rPr lang="en-US" sz="2000" b="1" dirty="0" err="1"/>
              <a:t>টংগী</a:t>
            </a:r>
            <a:r>
              <a:rPr lang="en-US" sz="2000" b="1" dirty="0"/>
              <a:t>, </a:t>
            </a:r>
            <a:r>
              <a:rPr lang="en-US" sz="2000" b="1" dirty="0" err="1"/>
              <a:t>গাজীপুর</a:t>
            </a:r>
            <a:r>
              <a:rPr lang="en-US" sz="2000" b="1" dirty="0"/>
              <a:t> 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434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শরীরের</a:t>
            </a:r>
            <a:r>
              <a:rPr lang="en-US" dirty="0" smtClean="0"/>
              <a:t> </a:t>
            </a:r>
            <a:r>
              <a:rPr lang="en-US" dirty="0" err="1" smtClean="0"/>
              <a:t>তাপমাত্রা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 smtClean="0"/>
              <a:t>তাপমাত্রা</a:t>
            </a:r>
            <a:r>
              <a:rPr lang="en-US" dirty="0" smtClean="0"/>
              <a:t> </a:t>
            </a:r>
            <a:r>
              <a:rPr lang="en-US" dirty="0" err="1" smtClean="0"/>
              <a:t>নির্ণয়ের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লক্ষণীয়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থার্মোমিটার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পারদ</a:t>
            </a:r>
            <a:r>
              <a:rPr lang="en-US" dirty="0" smtClean="0"/>
              <a:t> ৯৪ </a:t>
            </a:r>
            <a:r>
              <a:rPr lang="en-US" dirty="0" err="1" smtClean="0"/>
              <a:t>ডিগ্রীতে</a:t>
            </a:r>
            <a:r>
              <a:rPr lang="en-US" dirty="0" smtClean="0"/>
              <a:t> </a:t>
            </a:r>
            <a:r>
              <a:rPr lang="en-US" dirty="0" err="1" smtClean="0"/>
              <a:t>আনা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সাধারণত</a:t>
            </a:r>
            <a:r>
              <a:rPr lang="en-US" dirty="0" smtClean="0"/>
              <a:t> </a:t>
            </a:r>
            <a:r>
              <a:rPr lang="en-US" dirty="0" err="1" smtClean="0"/>
              <a:t>বগলে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মুখে</a:t>
            </a:r>
            <a:r>
              <a:rPr lang="en-US" dirty="0" smtClean="0"/>
              <a:t> </a:t>
            </a:r>
            <a:r>
              <a:rPr lang="en-US" dirty="0" err="1" smtClean="0"/>
              <a:t>থার্মোমিটার</a:t>
            </a:r>
            <a:r>
              <a:rPr lang="en-US" dirty="0" smtClean="0"/>
              <a:t> </a:t>
            </a:r>
            <a:r>
              <a:rPr lang="en-US" dirty="0" err="1" smtClean="0"/>
              <a:t>স্থাপন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নির্দিষ্ট</a:t>
            </a:r>
            <a:r>
              <a:rPr lang="en-US" dirty="0" smtClean="0"/>
              <a:t> </a:t>
            </a:r>
            <a:r>
              <a:rPr lang="en-US" dirty="0" err="1" smtClean="0"/>
              <a:t>স্থানে</a:t>
            </a:r>
            <a:r>
              <a:rPr lang="en-US" dirty="0" smtClean="0"/>
              <a:t> </a:t>
            </a:r>
            <a:r>
              <a:rPr lang="en-US" dirty="0" err="1" smtClean="0"/>
              <a:t>থার্মোমিটার</a:t>
            </a:r>
            <a:r>
              <a:rPr lang="en-US" dirty="0" smtClean="0"/>
              <a:t> ২ </a:t>
            </a:r>
            <a:r>
              <a:rPr lang="en-US" dirty="0" err="1" smtClean="0"/>
              <a:t>মিনিট</a:t>
            </a:r>
            <a:r>
              <a:rPr lang="en-US" dirty="0" smtClean="0"/>
              <a:t> </a:t>
            </a:r>
            <a:r>
              <a:rPr lang="en-US" dirty="0" err="1" smtClean="0"/>
              <a:t>রেখে</a:t>
            </a:r>
            <a:r>
              <a:rPr lang="en-US" dirty="0" smtClean="0"/>
              <a:t> </a:t>
            </a:r>
            <a:r>
              <a:rPr lang="en-US" dirty="0" err="1" smtClean="0"/>
              <a:t>তাপমাত্রা</a:t>
            </a:r>
            <a:r>
              <a:rPr lang="en-US" dirty="0" smtClean="0"/>
              <a:t> </a:t>
            </a:r>
            <a:r>
              <a:rPr lang="en-US" dirty="0" err="1" smtClean="0"/>
              <a:t>জানা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শুশ্রূষাকারীর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দেহের</a:t>
            </a:r>
            <a:r>
              <a:rPr lang="en-US" dirty="0" smtClean="0"/>
              <a:t> </a:t>
            </a:r>
            <a:r>
              <a:rPr lang="en-US" dirty="0" err="1" smtClean="0"/>
              <a:t>তাপ</a:t>
            </a:r>
            <a:r>
              <a:rPr lang="en-US" dirty="0" smtClean="0"/>
              <a:t> </a:t>
            </a:r>
            <a:r>
              <a:rPr lang="en-US" dirty="0" err="1" smtClean="0"/>
              <a:t>নেয়া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তাপ</a:t>
            </a:r>
            <a:r>
              <a:rPr lang="en-US" dirty="0" smtClean="0"/>
              <a:t> </a:t>
            </a:r>
            <a:r>
              <a:rPr lang="en-US" dirty="0" err="1" smtClean="0"/>
              <a:t>নেয়ার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দেহের</a:t>
            </a:r>
            <a:r>
              <a:rPr lang="en-US" dirty="0" smtClean="0"/>
              <a:t> </a:t>
            </a:r>
            <a:r>
              <a:rPr lang="en-US" dirty="0" err="1" smtClean="0"/>
              <a:t>তাপমাত্রা</a:t>
            </a:r>
            <a:r>
              <a:rPr lang="en-US" dirty="0" smtClean="0"/>
              <a:t> </a:t>
            </a:r>
            <a:r>
              <a:rPr lang="en-US" dirty="0" err="1" smtClean="0"/>
              <a:t>দৈনিক</a:t>
            </a:r>
            <a:r>
              <a:rPr lang="en-US" dirty="0" smtClean="0"/>
              <a:t> </a:t>
            </a:r>
            <a:r>
              <a:rPr lang="en-US" dirty="0" err="1" smtClean="0"/>
              <a:t>চার্টে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রাখা</a:t>
            </a:r>
            <a:r>
              <a:rPr lang="en-US" dirty="0"/>
              <a:t>।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নাড়ির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জ্বর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নাড়ির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বেড়ে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এছাড়া</a:t>
            </a:r>
            <a:r>
              <a:rPr lang="en-US" dirty="0" smtClean="0"/>
              <a:t> </a:t>
            </a:r>
            <a:r>
              <a:rPr lang="en-US" dirty="0" err="1" smtClean="0"/>
              <a:t>ব্যায়াম</a:t>
            </a:r>
            <a:r>
              <a:rPr lang="en-US" dirty="0" smtClean="0"/>
              <a:t>, </a:t>
            </a:r>
            <a:r>
              <a:rPr lang="en-US" dirty="0" err="1" smtClean="0"/>
              <a:t>রক্তক্ষরণ,স্নায়বিক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dirty="0" smtClean="0"/>
              <a:t> </a:t>
            </a:r>
            <a:r>
              <a:rPr lang="en-US" dirty="0" err="1" smtClean="0"/>
              <a:t>কিংবা</a:t>
            </a:r>
            <a:r>
              <a:rPr lang="en-US" dirty="0" smtClean="0"/>
              <a:t> </a:t>
            </a:r>
            <a:r>
              <a:rPr lang="en-US" dirty="0" err="1" smtClean="0"/>
              <a:t>হৃৎপিন্ডের</a:t>
            </a:r>
            <a:r>
              <a:rPr lang="en-US" dirty="0" smtClean="0"/>
              <a:t> </a:t>
            </a:r>
            <a:r>
              <a:rPr lang="en-US" dirty="0" err="1" smtClean="0"/>
              <a:t>অস্বাভাবিকতায়</a:t>
            </a:r>
            <a:r>
              <a:rPr lang="en-US" dirty="0" smtClean="0"/>
              <a:t> </a:t>
            </a:r>
            <a:r>
              <a:rPr lang="en-US" dirty="0" err="1" smtClean="0"/>
              <a:t>নাড়ির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বেড়ে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যতবার</a:t>
            </a:r>
            <a:r>
              <a:rPr lang="en-US" dirty="0" smtClean="0"/>
              <a:t> </a:t>
            </a:r>
            <a:r>
              <a:rPr lang="en-US" dirty="0" err="1" smtClean="0"/>
              <a:t>ধমনী</a:t>
            </a:r>
            <a:r>
              <a:rPr lang="en-US" dirty="0" smtClean="0"/>
              <a:t> </a:t>
            </a:r>
            <a:r>
              <a:rPr lang="en-US" dirty="0" err="1" smtClean="0"/>
              <a:t>স্পন্দিত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সেই</a:t>
            </a:r>
            <a:r>
              <a:rPr lang="en-US" dirty="0" smtClean="0"/>
              <a:t> </a:t>
            </a:r>
            <a:r>
              <a:rPr lang="en-US" dirty="0" err="1" smtClean="0"/>
              <a:t>সংখ্যাই</a:t>
            </a:r>
            <a:r>
              <a:rPr lang="en-US" dirty="0" smtClean="0"/>
              <a:t> </a:t>
            </a:r>
            <a:r>
              <a:rPr lang="en-US" dirty="0" err="1" smtClean="0"/>
              <a:t>নাড়ির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হার</a:t>
            </a:r>
            <a:r>
              <a:rPr lang="en-US" dirty="0" smtClean="0"/>
              <a:t>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নাড়ির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হার</a:t>
            </a:r>
            <a:r>
              <a:rPr lang="en-US" dirty="0" smtClean="0"/>
              <a:t> </a:t>
            </a:r>
            <a:r>
              <a:rPr lang="en-US" dirty="0" err="1" smtClean="0"/>
              <a:t>খুব</a:t>
            </a:r>
            <a:r>
              <a:rPr lang="en-US" dirty="0" smtClean="0"/>
              <a:t> </a:t>
            </a:r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গণনা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তালিকা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চিকিৎসকের</a:t>
            </a:r>
            <a:r>
              <a:rPr lang="en-US" dirty="0" smtClean="0"/>
              <a:t> </a:t>
            </a:r>
            <a:r>
              <a:rPr lang="en-US" dirty="0" err="1" smtClean="0"/>
              <a:t>পরামর্শ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দিনে</a:t>
            </a:r>
            <a:r>
              <a:rPr lang="en-US" dirty="0" smtClean="0"/>
              <a:t> </a:t>
            </a:r>
            <a:r>
              <a:rPr lang="en-US" dirty="0" err="1" smtClean="0"/>
              <a:t>কয়েকবার</a:t>
            </a:r>
            <a:r>
              <a:rPr lang="en-US" dirty="0" smtClean="0"/>
              <a:t> </a:t>
            </a:r>
            <a:r>
              <a:rPr lang="en-US" dirty="0" err="1" smtClean="0"/>
              <a:t>নাড়ির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হার</a:t>
            </a:r>
            <a:r>
              <a:rPr lang="en-US" dirty="0" smtClean="0"/>
              <a:t> </a:t>
            </a:r>
            <a:r>
              <a:rPr lang="en-US" dirty="0" err="1" smtClean="0"/>
              <a:t>রেকর্ড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1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শ্বাস-প্রশ্বাসের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শ্বাসক্রিয়ার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রোগীকে</a:t>
            </a:r>
            <a:r>
              <a:rPr lang="en-US" dirty="0" smtClean="0"/>
              <a:t> </a:t>
            </a:r>
            <a:r>
              <a:rPr lang="en-US" dirty="0" err="1" smtClean="0"/>
              <a:t>বিছানায়</a:t>
            </a:r>
            <a:r>
              <a:rPr lang="en-US" dirty="0" smtClean="0"/>
              <a:t> </a:t>
            </a:r>
            <a:r>
              <a:rPr lang="en-US" dirty="0" err="1" smtClean="0"/>
              <a:t>শুইয়ে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বুক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পেটের</a:t>
            </a:r>
            <a:r>
              <a:rPr lang="en-US" dirty="0" smtClean="0"/>
              <a:t> </a:t>
            </a:r>
            <a:r>
              <a:rPr lang="en-US" dirty="0" err="1" smtClean="0"/>
              <a:t>উঠানামার</a:t>
            </a:r>
            <a:r>
              <a:rPr lang="en-US" dirty="0" smtClean="0"/>
              <a:t> </a:t>
            </a:r>
            <a:r>
              <a:rPr lang="en-US" dirty="0" err="1" smtClean="0"/>
              <a:t>জায়গায়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হাত</a:t>
            </a:r>
            <a:r>
              <a:rPr lang="en-US" dirty="0" smtClean="0"/>
              <a:t> </a:t>
            </a:r>
            <a:r>
              <a:rPr lang="en-US" dirty="0" err="1" smtClean="0"/>
              <a:t>রেখে</a:t>
            </a:r>
            <a:r>
              <a:rPr lang="en-US" dirty="0" smtClean="0"/>
              <a:t> </a:t>
            </a:r>
            <a:r>
              <a:rPr lang="en-US" dirty="0" err="1" smtClean="0"/>
              <a:t>রোগীকে</a:t>
            </a:r>
            <a:r>
              <a:rPr lang="en-US" dirty="0" smtClean="0"/>
              <a:t> </a:t>
            </a:r>
            <a:r>
              <a:rPr lang="en-US" dirty="0" err="1" smtClean="0"/>
              <a:t>স্বাভাবিকভাবে</a:t>
            </a:r>
            <a:r>
              <a:rPr lang="en-US" dirty="0" smtClean="0"/>
              <a:t> </a:t>
            </a:r>
            <a:r>
              <a:rPr lang="en-US" dirty="0" err="1" smtClean="0"/>
              <a:t>শ্বাস</a:t>
            </a:r>
            <a:r>
              <a:rPr lang="en-US" dirty="0" smtClean="0"/>
              <a:t> </a:t>
            </a:r>
            <a:r>
              <a:rPr lang="en-US" dirty="0" err="1" smtClean="0"/>
              <a:t>নিতে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বুক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পেট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কতবার</a:t>
            </a:r>
            <a:r>
              <a:rPr lang="en-US" dirty="0" smtClean="0"/>
              <a:t> </a:t>
            </a:r>
            <a:r>
              <a:rPr lang="en-US" dirty="0" err="1" smtClean="0"/>
              <a:t>উঠানামা</a:t>
            </a:r>
            <a:r>
              <a:rPr lang="en-US" dirty="0" smtClean="0"/>
              <a:t> </a:t>
            </a:r>
            <a:r>
              <a:rPr lang="en-US" dirty="0" err="1" smtClean="0"/>
              <a:t>করছে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গণনা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শ্বাস-প্রশ্বাসের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as-IN" dirty="0" smtClean="0"/>
              <a:t>চিকিৎসকের </a:t>
            </a:r>
            <a:r>
              <a:rPr lang="as-IN" dirty="0"/>
              <a:t>পরামর্শ অনুযায়ী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সময়ে</a:t>
            </a:r>
            <a:r>
              <a:rPr lang="en-US" dirty="0"/>
              <a:t> </a:t>
            </a:r>
            <a:r>
              <a:rPr lang="en-US" dirty="0" err="1" smtClean="0"/>
              <a:t>শ্বাস-প্রশ্বাসের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,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as-IN" dirty="0" smtClean="0"/>
              <a:t>রেকর্ড </a:t>
            </a:r>
            <a:r>
              <a:rPr lang="as-IN" dirty="0"/>
              <a:t>করা হয়।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শারীরিক</a:t>
            </a:r>
            <a:r>
              <a:rPr lang="en-US" dirty="0" smtClean="0"/>
              <a:t> </a:t>
            </a:r>
            <a:r>
              <a:rPr lang="en-US" dirty="0" err="1" smtClean="0"/>
              <a:t>যত্ন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 smtClean="0"/>
              <a:t>রোগীকে</a:t>
            </a:r>
            <a:r>
              <a:rPr lang="en-US" dirty="0" smtClean="0"/>
              <a:t> </a:t>
            </a:r>
            <a:r>
              <a:rPr lang="en-US" dirty="0" err="1" smtClean="0"/>
              <a:t>আরাম</a:t>
            </a:r>
            <a:r>
              <a:rPr lang="en-US" dirty="0" smtClean="0"/>
              <a:t> </a:t>
            </a:r>
            <a:r>
              <a:rPr lang="en-US" dirty="0" err="1" smtClean="0"/>
              <a:t>দেয়ার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শারীরিক</a:t>
            </a:r>
            <a:r>
              <a:rPr lang="en-US" dirty="0" smtClean="0"/>
              <a:t> </a:t>
            </a:r>
            <a:r>
              <a:rPr lang="en-US" dirty="0" err="1" smtClean="0"/>
              <a:t>যত্নের</a:t>
            </a:r>
            <a:r>
              <a:rPr lang="en-US" dirty="0" smtClean="0"/>
              <a:t> </a:t>
            </a:r>
            <a:r>
              <a:rPr lang="en-US" dirty="0" err="1" smtClean="0"/>
              <a:t>দরকার</a:t>
            </a:r>
            <a:r>
              <a:rPr lang="en-US" dirty="0" smtClean="0"/>
              <a:t>। </a:t>
            </a:r>
            <a:r>
              <a:rPr lang="en-US" dirty="0" err="1" smtClean="0"/>
              <a:t>শারীরিক</a:t>
            </a:r>
            <a:r>
              <a:rPr lang="en-US" dirty="0" smtClean="0"/>
              <a:t> </a:t>
            </a:r>
            <a:r>
              <a:rPr lang="en-US" dirty="0" err="1" smtClean="0"/>
              <a:t>যত্নের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দিক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চাহিদা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পথ্য</a:t>
            </a:r>
            <a:r>
              <a:rPr lang="en-US" dirty="0" smtClean="0"/>
              <a:t> </a:t>
            </a:r>
            <a:r>
              <a:rPr lang="en-US" dirty="0" err="1" smtClean="0"/>
              <a:t>নির্বাচন</a:t>
            </a:r>
            <a:r>
              <a:rPr lang="en-US" dirty="0" smtClean="0"/>
              <a:t> ও </a:t>
            </a:r>
            <a:r>
              <a:rPr lang="en-US" dirty="0" err="1" smtClean="0"/>
              <a:t>পরিবেশন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সময়ে</a:t>
            </a:r>
            <a:r>
              <a:rPr lang="en-US" dirty="0" smtClean="0"/>
              <a:t> ও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পরিমাণে</a:t>
            </a:r>
            <a:r>
              <a:rPr lang="en-US" dirty="0" smtClean="0"/>
              <a:t> </a:t>
            </a:r>
            <a:r>
              <a:rPr lang="en-US" dirty="0" err="1" smtClean="0"/>
              <a:t>ঔষধ</a:t>
            </a:r>
            <a:r>
              <a:rPr lang="en-US" dirty="0" smtClean="0"/>
              <a:t> </a:t>
            </a:r>
            <a:r>
              <a:rPr lang="en-US" dirty="0" err="1" smtClean="0"/>
              <a:t>সেবন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রোগীর</a:t>
            </a:r>
            <a:r>
              <a:rPr lang="en-US" dirty="0" smtClean="0"/>
              <a:t>  </a:t>
            </a:r>
            <a:r>
              <a:rPr lang="en-US" dirty="0" err="1" smtClean="0"/>
              <a:t>পরিষ্কার</a:t>
            </a:r>
            <a:r>
              <a:rPr lang="en-US" dirty="0" smtClean="0"/>
              <a:t> ও </a:t>
            </a:r>
            <a:r>
              <a:rPr lang="en-US" dirty="0" err="1" smtClean="0"/>
              <a:t>আরামদায়ক</a:t>
            </a:r>
            <a:r>
              <a:rPr lang="en-US" dirty="0" smtClean="0"/>
              <a:t> </a:t>
            </a:r>
            <a:r>
              <a:rPr lang="en-US" dirty="0" err="1" smtClean="0"/>
              <a:t>পোশাক</a:t>
            </a:r>
            <a:r>
              <a:rPr lang="en-US" dirty="0" smtClean="0"/>
              <a:t> </a:t>
            </a:r>
            <a:r>
              <a:rPr lang="en-US" dirty="0" err="1" smtClean="0"/>
              <a:t>পরিচ্ছদ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নিয়মিত</a:t>
            </a:r>
            <a:r>
              <a:rPr lang="en-US" dirty="0" smtClean="0"/>
              <a:t> </a:t>
            </a:r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দেহের</a:t>
            </a:r>
            <a:r>
              <a:rPr lang="en-US" dirty="0" smtClean="0"/>
              <a:t> </a:t>
            </a:r>
            <a:r>
              <a:rPr lang="en-US" dirty="0" err="1" smtClean="0"/>
              <a:t>পরিষ্কার</a:t>
            </a:r>
            <a:r>
              <a:rPr lang="en-US" dirty="0" smtClean="0"/>
              <a:t> – </a:t>
            </a:r>
            <a:r>
              <a:rPr lang="en-US" dirty="0" err="1" smtClean="0"/>
              <a:t>পরিচ্ছন্নতা</a:t>
            </a:r>
            <a:r>
              <a:rPr lang="en-US" dirty="0" smtClean="0"/>
              <a:t> </a:t>
            </a:r>
            <a:r>
              <a:rPr lang="en-US" dirty="0" err="1" smtClean="0"/>
              <a:t>বজায়</a:t>
            </a:r>
            <a:r>
              <a:rPr lang="en-US" dirty="0" smtClean="0"/>
              <a:t> </a:t>
            </a:r>
            <a:r>
              <a:rPr lang="en-US" dirty="0" err="1" smtClean="0"/>
              <a:t>রাখা</a:t>
            </a:r>
            <a:r>
              <a:rPr lang="en-US" dirty="0" smtClean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মানসিক</a:t>
            </a:r>
            <a:r>
              <a:rPr lang="en-US" dirty="0" smtClean="0"/>
              <a:t> </a:t>
            </a:r>
            <a:r>
              <a:rPr lang="en-US" dirty="0" err="1" smtClean="0"/>
              <a:t>যত্ন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সুসম্পর্ক</a:t>
            </a:r>
            <a:r>
              <a:rPr lang="en-US" dirty="0" smtClean="0"/>
              <a:t> </a:t>
            </a:r>
            <a:r>
              <a:rPr lang="en-US" dirty="0" err="1" smtClean="0"/>
              <a:t>বজায়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কখনো</a:t>
            </a:r>
            <a:r>
              <a:rPr lang="en-US" dirty="0" smtClean="0"/>
              <a:t> </a:t>
            </a:r>
            <a:r>
              <a:rPr lang="en-US" dirty="0" err="1" smtClean="0"/>
              <a:t>বিরক্তি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যাবে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ধৈর্য</a:t>
            </a:r>
            <a:r>
              <a:rPr lang="en-US" dirty="0" smtClean="0"/>
              <a:t> ও </a:t>
            </a:r>
            <a:r>
              <a:rPr lang="en-US" dirty="0" err="1" smtClean="0"/>
              <a:t>সহানুভূতির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কষ্ট</a:t>
            </a:r>
            <a:r>
              <a:rPr lang="en-US" dirty="0" smtClean="0"/>
              <a:t> </a:t>
            </a:r>
            <a:r>
              <a:rPr lang="en-US" dirty="0" err="1" smtClean="0"/>
              <a:t>জেনে</a:t>
            </a:r>
            <a:r>
              <a:rPr lang="en-US" dirty="0" smtClean="0"/>
              <a:t>,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শুশ্রুষা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রোগীকে</a:t>
            </a:r>
            <a:r>
              <a:rPr lang="en-US" dirty="0" smtClean="0"/>
              <a:t> </a:t>
            </a:r>
            <a:r>
              <a:rPr lang="en-US" dirty="0" err="1" smtClean="0"/>
              <a:t>একা</a:t>
            </a:r>
            <a:r>
              <a:rPr lang="en-US" dirty="0" smtClean="0"/>
              <a:t> </a:t>
            </a:r>
            <a:r>
              <a:rPr lang="en-US" dirty="0" err="1" smtClean="0"/>
              <a:t>রাখা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মন</a:t>
            </a:r>
            <a:r>
              <a:rPr lang="en-US" dirty="0" smtClean="0"/>
              <a:t> </a:t>
            </a:r>
            <a:r>
              <a:rPr lang="en-US" dirty="0" err="1" smtClean="0"/>
              <a:t>ভাল</a:t>
            </a:r>
            <a:r>
              <a:rPr lang="en-US" dirty="0" smtClean="0"/>
              <a:t> </a:t>
            </a:r>
            <a:r>
              <a:rPr lang="en-US" dirty="0" err="1" smtClean="0"/>
              <a:t>রাখার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শখ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বিনোদনের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r>
              <a:rPr lang="en-US" dirty="0" err="1" smtClean="0"/>
              <a:t>রাখা</a:t>
            </a:r>
            <a:r>
              <a:rPr lang="en-US" dirty="0" smtClean="0"/>
              <a:t> </a:t>
            </a:r>
            <a:r>
              <a:rPr lang="en-US" dirty="0" err="1" smtClean="0"/>
              <a:t>উচিত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গুরুতর</a:t>
            </a:r>
            <a:r>
              <a:rPr lang="en-US" dirty="0" smtClean="0"/>
              <a:t> </a:t>
            </a:r>
            <a:r>
              <a:rPr lang="en-US" dirty="0" err="1" smtClean="0"/>
              <a:t>অসুস্থতায়</a:t>
            </a:r>
            <a:r>
              <a:rPr lang="en-US" dirty="0" smtClean="0"/>
              <a:t> ও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সাহস</a:t>
            </a:r>
            <a:r>
              <a:rPr lang="en-US" dirty="0" smtClean="0"/>
              <a:t> </a:t>
            </a:r>
            <a:r>
              <a:rPr lang="en-US" dirty="0" err="1" smtClean="0"/>
              <a:t>জোগাতে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/>
              <a:t> </a:t>
            </a:r>
            <a:r>
              <a:rPr lang="en-US" dirty="0" err="1" smtClean="0"/>
              <a:t>যাতে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মনোবল</a:t>
            </a:r>
            <a:r>
              <a:rPr lang="en-US" dirty="0" smtClean="0"/>
              <a:t> </a:t>
            </a:r>
            <a:r>
              <a:rPr lang="en-US" dirty="0" err="1" smtClean="0"/>
              <a:t>অটুট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201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মূল্যায়ন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96200" cy="5105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জ্বর</a:t>
            </a:r>
            <a:r>
              <a:rPr lang="en-US" dirty="0" smtClean="0"/>
              <a:t> </a:t>
            </a:r>
            <a:r>
              <a:rPr lang="en-US" dirty="0" err="1" smtClean="0"/>
              <a:t>মাপার</a:t>
            </a:r>
            <a:r>
              <a:rPr lang="en-US" dirty="0" smtClean="0"/>
              <a:t> </a:t>
            </a:r>
            <a:r>
              <a:rPr lang="en-US" dirty="0" err="1" smtClean="0"/>
              <a:t>যন্ত্রের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কারণে</a:t>
            </a:r>
            <a:r>
              <a:rPr lang="en-US" dirty="0" smtClean="0"/>
              <a:t> </a:t>
            </a:r>
            <a:r>
              <a:rPr lang="en-US" dirty="0" err="1" smtClean="0"/>
              <a:t>নাড়ির</a:t>
            </a:r>
            <a:r>
              <a:rPr lang="en-US" dirty="0" smtClean="0"/>
              <a:t> </a:t>
            </a:r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বেড়ে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ঘর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মুছতে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তাপমাত্রা</a:t>
            </a:r>
            <a:r>
              <a:rPr lang="en-US" dirty="0" smtClean="0"/>
              <a:t> </a:t>
            </a:r>
            <a:r>
              <a:rPr lang="en-US" dirty="0" err="1" smtClean="0"/>
              <a:t>নির্ণয়ের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থার্মোমিটার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পারদ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তে</a:t>
            </a:r>
            <a:r>
              <a:rPr lang="en-US" dirty="0" smtClean="0"/>
              <a:t> </a:t>
            </a:r>
            <a:r>
              <a:rPr lang="en-US" dirty="0" err="1" smtClean="0"/>
              <a:t>আনতে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67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/>
              <a:t>বাড়ির কাজ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 err="1" smtClean="0"/>
              <a:t>থার্মোমিটার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নিজের</a:t>
            </a:r>
            <a:r>
              <a:rPr lang="en-US" sz="3600" dirty="0" smtClean="0"/>
              <a:t> ও </a:t>
            </a:r>
            <a:r>
              <a:rPr lang="en-US" sz="3600" dirty="0" err="1" smtClean="0"/>
              <a:t>পরিবারের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শরীরের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তাপমাত্রা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নিরূপন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71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তোমাদের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সবাইকে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ধন্যবাদ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8458200" cy="4000500"/>
          </a:xfrm>
        </p:spPr>
      </p:pic>
    </p:spTree>
    <p:extLst>
      <p:ext uri="{BB962C8B-B14F-4D97-AF65-F5344CB8AC3E}">
        <p14:creationId xmlns:p14="http://schemas.microsoft.com/office/powerpoint/2010/main" val="13002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as-IN" sz="2400" b="1" dirty="0" smtClean="0">
                <a:latin typeface="+mj-lt"/>
              </a:rPr>
              <a:t>শ্রেনীঃ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অষ্ট</a:t>
            </a:r>
            <a:r>
              <a:rPr lang="as-IN" sz="2400" b="1" dirty="0" smtClean="0">
                <a:latin typeface="+mj-lt"/>
              </a:rPr>
              <a:t>ম</a:t>
            </a:r>
            <a:endParaRPr lang="as-IN" sz="2400" b="1" dirty="0">
              <a:latin typeface="+mj-lt"/>
            </a:endParaRPr>
          </a:p>
          <a:p>
            <a:pPr marL="114300" indent="0">
              <a:buNone/>
            </a:pPr>
            <a:r>
              <a:rPr lang="as-IN" sz="2400" b="1" dirty="0" smtClean="0">
                <a:latin typeface="+mj-lt"/>
              </a:rPr>
              <a:t>বিষয়ঃ</a:t>
            </a:r>
            <a:r>
              <a:rPr lang="en-US" sz="2400" b="1" dirty="0" smtClean="0">
                <a:latin typeface="+mj-lt"/>
              </a:rPr>
              <a:t> </a:t>
            </a:r>
            <a:r>
              <a:rPr lang="as-IN" sz="2400" b="1" dirty="0" smtClean="0">
                <a:latin typeface="+mj-lt"/>
              </a:rPr>
              <a:t>গার্হস্থ্য</a:t>
            </a:r>
            <a:r>
              <a:rPr lang="en-US" sz="2400" b="1" dirty="0" smtClean="0">
                <a:latin typeface="+mj-lt"/>
              </a:rPr>
              <a:t> </a:t>
            </a:r>
            <a:r>
              <a:rPr lang="as-IN" sz="2400" b="1" dirty="0" smtClean="0">
                <a:latin typeface="+mj-lt"/>
              </a:rPr>
              <a:t>বিজ্ঞান</a:t>
            </a:r>
            <a:endParaRPr lang="as-IN" sz="2400" b="1" dirty="0">
              <a:latin typeface="+mj-lt"/>
            </a:endParaRPr>
          </a:p>
          <a:p>
            <a:pPr marL="114300" indent="0">
              <a:buNone/>
            </a:pPr>
            <a:r>
              <a:rPr lang="en-US" sz="2400" b="1" dirty="0" err="1" smtClean="0">
                <a:latin typeface="+mj-lt"/>
              </a:rPr>
              <a:t>অধ্যায়ঃ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তৃতীয়</a:t>
            </a:r>
            <a:endParaRPr lang="en-US" sz="2400" b="1" dirty="0" smtClean="0">
              <a:latin typeface="+mj-lt"/>
            </a:endParaRPr>
          </a:p>
          <a:p>
            <a:pPr marL="114300" indent="0">
              <a:buNone/>
            </a:pPr>
            <a:r>
              <a:rPr lang="en-US" sz="2400" b="1" dirty="0" err="1" smtClean="0">
                <a:latin typeface="+mj-lt"/>
              </a:rPr>
              <a:t>সময়ঃ</a:t>
            </a:r>
            <a:r>
              <a:rPr lang="en-US" sz="2400" b="1" dirty="0" smtClean="0">
                <a:latin typeface="+mj-lt"/>
              </a:rPr>
              <a:t> ৪৫ </a:t>
            </a:r>
            <a:r>
              <a:rPr lang="en-US" sz="2400" b="1" dirty="0" err="1" smtClean="0">
                <a:latin typeface="+mj-lt"/>
              </a:rPr>
              <a:t>মিনিট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4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153400" cy="792162"/>
          </a:xfrm>
        </p:spPr>
        <p:txBody>
          <a:bodyPr/>
          <a:lstStyle/>
          <a:p>
            <a:r>
              <a:rPr lang="en-US" sz="2800" b="1" dirty="0" err="1" smtClean="0"/>
              <a:t>চল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আমরা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কিছু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ছবি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দেখি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7620000" cy="5334000"/>
          </a:xfrm>
        </p:spPr>
      </p:pic>
    </p:spTree>
    <p:extLst>
      <p:ext uri="{BB962C8B-B14F-4D97-AF65-F5344CB8AC3E}">
        <p14:creationId xmlns:p14="http://schemas.microsoft.com/office/powerpoint/2010/main" val="29743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4"/>
            <a:ext cx="8458200" cy="5800725"/>
          </a:xfrm>
        </p:spPr>
      </p:pic>
    </p:spTree>
    <p:extLst>
      <p:ext uri="{BB962C8B-B14F-4D97-AF65-F5344CB8AC3E}">
        <p14:creationId xmlns:p14="http://schemas.microsoft.com/office/powerpoint/2010/main" val="42674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0"/>
            <a:ext cx="5114925" cy="617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31241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7300" b="1" dirty="0" smtClean="0"/>
              <a:t>                              </a:t>
            </a:r>
            <a:endParaRPr lang="en-US" sz="7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696200" cy="3124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411480" lvl="1" indent="0">
              <a:buNone/>
            </a:pPr>
            <a:r>
              <a:rPr lang="en-US" sz="8600" b="1" dirty="0" err="1" smtClean="0"/>
              <a:t>গৃহে</a:t>
            </a:r>
            <a:r>
              <a:rPr lang="en-US" sz="8600" b="1" dirty="0" smtClean="0"/>
              <a:t> </a:t>
            </a:r>
            <a:r>
              <a:rPr lang="en-US" sz="8600" b="1" dirty="0" err="1" smtClean="0"/>
              <a:t>রোগীর</a:t>
            </a:r>
            <a:r>
              <a:rPr lang="en-US" sz="8600" b="1" dirty="0" smtClean="0"/>
              <a:t> </a:t>
            </a:r>
            <a:r>
              <a:rPr lang="en-US" sz="8600" b="1" dirty="0" err="1" smtClean="0"/>
              <a:t>শুশ্রূষা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12192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তাহলে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আমাদের</a:t>
            </a:r>
            <a:r>
              <a:rPr lang="en-US" sz="3200" b="1" dirty="0" smtClean="0"/>
              <a:t> </a:t>
            </a:r>
            <a:r>
              <a:rPr lang="as-IN" sz="3200" b="1" dirty="0" smtClean="0"/>
              <a:t>আজকের </a:t>
            </a:r>
            <a:r>
              <a:rPr lang="as-IN" sz="3200" b="1" dirty="0"/>
              <a:t>পাঠ</a:t>
            </a:r>
            <a:br>
              <a:rPr lang="as-IN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70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s-IN" dirty="0" smtClean="0"/>
              <a:t>শিখন </a:t>
            </a:r>
            <a:r>
              <a:rPr lang="as-IN" dirty="0"/>
              <a:t>ফল</a:t>
            </a:r>
            <a:br>
              <a:rPr lang="as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as-IN" sz="1800" dirty="0" smtClean="0"/>
              <a:t>পাঠ</a:t>
            </a:r>
            <a:r>
              <a:rPr lang="en-US" sz="1800" dirty="0" smtClean="0"/>
              <a:t> </a:t>
            </a:r>
            <a:r>
              <a:rPr lang="as-IN" sz="1800" dirty="0" smtClean="0"/>
              <a:t>শেষে শিক্ষার্থীরা</a:t>
            </a:r>
            <a:r>
              <a:rPr lang="en-US" sz="1800" dirty="0" smtClean="0"/>
              <a:t> – </a:t>
            </a:r>
            <a:endParaRPr lang="en-US" sz="1800" dirty="0"/>
          </a:p>
          <a:p>
            <a:r>
              <a:rPr lang="en-US" sz="1800" dirty="0" err="1" smtClean="0"/>
              <a:t>রোগীর</a:t>
            </a:r>
            <a:r>
              <a:rPr lang="en-US" sz="1800" dirty="0" smtClean="0"/>
              <a:t> </a:t>
            </a:r>
            <a:r>
              <a:rPr lang="en-US" sz="1800" dirty="0" err="1" smtClean="0"/>
              <a:t>কক্ষের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সাজসরঞ্জাম</a:t>
            </a:r>
            <a:r>
              <a:rPr lang="en-US" sz="1800" dirty="0" smtClean="0"/>
              <a:t> ও </a:t>
            </a:r>
            <a:r>
              <a:rPr lang="en-US" sz="1800" dirty="0" err="1" smtClean="0"/>
              <a:t>পরিচ্ছন্নতা</a:t>
            </a:r>
            <a:r>
              <a:rPr lang="en-US" sz="1800" dirty="0" smtClean="0"/>
              <a:t> </a:t>
            </a:r>
            <a:r>
              <a:rPr lang="en-US" sz="1800" dirty="0" err="1" smtClean="0"/>
              <a:t>সম্পর্কে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জানবে</a:t>
            </a:r>
            <a:r>
              <a:rPr lang="en-US" sz="1800" dirty="0" smtClean="0"/>
              <a:t>।</a:t>
            </a:r>
          </a:p>
          <a:p>
            <a:r>
              <a:rPr lang="en-US" sz="1800" dirty="0" err="1" smtClean="0"/>
              <a:t>রোগীর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পরিচর্যা</a:t>
            </a:r>
            <a:r>
              <a:rPr lang="en-US" sz="1800" dirty="0" smtClean="0"/>
              <a:t> </a:t>
            </a:r>
            <a:r>
              <a:rPr lang="en-US" sz="1800" dirty="0" err="1" smtClean="0"/>
              <a:t>সম্পর্কে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জানবে</a:t>
            </a:r>
            <a:endParaRPr lang="en-US" sz="1800" dirty="0" smtClean="0"/>
          </a:p>
          <a:p>
            <a:r>
              <a:rPr lang="en-US" sz="1800" dirty="0" err="1" smtClean="0"/>
              <a:t>রোগীর</a:t>
            </a:r>
            <a:r>
              <a:rPr lang="en-US" sz="1800" dirty="0" smtClean="0"/>
              <a:t> </a:t>
            </a:r>
            <a:r>
              <a:rPr lang="en-US" sz="1800" dirty="0" err="1" smtClean="0"/>
              <a:t>শারীরিক</a:t>
            </a:r>
            <a:r>
              <a:rPr lang="en-US" sz="1800" dirty="0" smtClean="0"/>
              <a:t> ও </a:t>
            </a:r>
            <a:r>
              <a:rPr lang="en-US" sz="1800" dirty="0" err="1" smtClean="0"/>
              <a:t>মানসিক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যত্ন</a:t>
            </a:r>
            <a:r>
              <a:rPr lang="en-US" sz="1800" dirty="0" smtClean="0"/>
              <a:t> </a:t>
            </a:r>
            <a:r>
              <a:rPr lang="en-US" sz="1800" dirty="0" err="1" smtClean="0"/>
              <a:t>সম্পর্কে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জানবে</a:t>
            </a:r>
            <a:r>
              <a:rPr lang="en-US" sz="1800" dirty="0" smtClean="0"/>
              <a:t>।</a:t>
            </a:r>
          </a:p>
          <a:p>
            <a:r>
              <a:rPr lang="en-US" sz="1800" dirty="0" err="1" smtClean="0"/>
              <a:t>পরিবারের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সদস্যরা</a:t>
            </a:r>
            <a:r>
              <a:rPr lang="en-US" sz="1800" dirty="0" smtClean="0"/>
              <a:t> </a:t>
            </a:r>
            <a:r>
              <a:rPr lang="en-US" sz="1800" dirty="0" err="1" smtClean="0"/>
              <a:t>রোগাক্রান্ত</a:t>
            </a:r>
            <a:r>
              <a:rPr lang="en-US" sz="1800" dirty="0" smtClean="0"/>
              <a:t> </a:t>
            </a:r>
            <a:r>
              <a:rPr lang="en-US" sz="1800" dirty="0" err="1" smtClean="0"/>
              <a:t>হলে</a:t>
            </a:r>
            <a:r>
              <a:rPr lang="en-US" sz="1800" dirty="0" smtClean="0"/>
              <a:t> </a:t>
            </a:r>
            <a:r>
              <a:rPr lang="en-US" sz="1800" dirty="0" err="1" smtClean="0"/>
              <a:t>তার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পরিচর্যা</a:t>
            </a:r>
            <a:r>
              <a:rPr lang="en-US" sz="1800" dirty="0" smtClean="0"/>
              <a:t> ও </a:t>
            </a:r>
            <a:r>
              <a:rPr lang="en-US" sz="1800" dirty="0" err="1" smtClean="0"/>
              <a:t>যত্ন</a:t>
            </a:r>
            <a:r>
              <a:rPr lang="en-US" sz="1800" dirty="0" smtClean="0"/>
              <a:t> </a:t>
            </a:r>
            <a:r>
              <a:rPr lang="en-US" sz="1800" dirty="0" err="1" smtClean="0"/>
              <a:t>নিতে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পারবে</a:t>
            </a:r>
            <a:r>
              <a:rPr lang="en-US" sz="18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261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রোগীর কক্ষের সাজসরঞ্জাম ও পরিচ্ছন্নতা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কক্ষটি</a:t>
            </a:r>
            <a:r>
              <a:rPr lang="en-US" dirty="0" smtClean="0"/>
              <a:t> </a:t>
            </a:r>
            <a:r>
              <a:rPr lang="en-US" dirty="0" err="1" smtClean="0"/>
              <a:t>খোলামেলা</a:t>
            </a:r>
            <a:r>
              <a:rPr lang="en-US" dirty="0" smtClean="0"/>
              <a:t> ও </a:t>
            </a:r>
            <a:r>
              <a:rPr lang="en-US" dirty="0" err="1" smtClean="0"/>
              <a:t>ছিমছাম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স্বাস্থ্যকর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r>
              <a:rPr lang="en-US" dirty="0" err="1" smtClean="0"/>
              <a:t>নিশ্চিত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 </a:t>
            </a:r>
            <a:r>
              <a:rPr lang="en-US" dirty="0" err="1" smtClean="0"/>
              <a:t>প্রয়োজনের</a:t>
            </a:r>
            <a:r>
              <a:rPr lang="en-US" dirty="0" smtClean="0"/>
              <a:t> </a:t>
            </a:r>
            <a:r>
              <a:rPr lang="en-US" dirty="0" err="1" smtClean="0"/>
              <a:t>অতিরিক্ত</a:t>
            </a:r>
            <a:r>
              <a:rPr lang="en-US" dirty="0" smtClean="0"/>
              <a:t> </a:t>
            </a:r>
            <a:r>
              <a:rPr lang="en-US" dirty="0" err="1" smtClean="0"/>
              <a:t>আসবাব</a:t>
            </a:r>
            <a:r>
              <a:rPr lang="en-US" dirty="0" smtClean="0"/>
              <a:t> ও </a:t>
            </a:r>
            <a:r>
              <a:rPr lang="en-US" dirty="0" err="1" smtClean="0"/>
              <a:t>সরঞ্জাম</a:t>
            </a:r>
            <a:r>
              <a:rPr lang="en-US" dirty="0" smtClean="0"/>
              <a:t> </a:t>
            </a:r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কক্ষে</a:t>
            </a:r>
            <a:r>
              <a:rPr lang="en-US" dirty="0" smtClean="0"/>
              <a:t> </a:t>
            </a:r>
            <a:r>
              <a:rPr lang="en-US" dirty="0" err="1" smtClean="0"/>
              <a:t>রাখা</a:t>
            </a:r>
            <a:r>
              <a:rPr lang="en-US" dirty="0" smtClean="0"/>
              <a:t> </a:t>
            </a:r>
            <a:r>
              <a:rPr lang="en-US" dirty="0" err="1" smtClean="0"/>
              <a:t>উচিত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। </a:t>
            </a:r>
            <a:r>
              <a:rPr lang="en-US" dirty="0" err="1" smtClean="0"/>
              <a:t>শুধুমাত্র</a:t>
            </a:r>
            <a:r>
              <a:rPr lang="en-US" dirty="0" smtClean="0"/>
              <a:t> </a:t>
            </a:r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উপযুক্ত</a:t>
            </a:r>
            <a:r>
              <a:rPr lang="en-US" dirty="0" smtClean="0"/>
              <a:t> </a:t>
            </a:r>
            <a:r>
              <a:rPr lang="en-US" dirty="0" err="1" smtClean="0"/>
              <a:t>পরিচর্যার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একান্ত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সরঞ্জাম</a:t>
            </a:r>
            <a:r>
              <a:rPr lang="en-US" dirty="0" smtClean="0"/>
              <a:t> </a:t>
            </a:r>
            <a:r>
              <a:rPr lang="en-US" dirty="0" err="1" smtClean="0"/>
              <a:t>নির্দিষ্ট</a:t>
            </a:r>
            <a:r>
              <a:rPr lang="en-US" dirty="0" smtClean="0"/>
              <a:t> </a:t>
            </a:r>
            <a:r>
              <a:rPr lang="en-US" dirty="0" err="1" smtClean="0"/>
              <a:t>স্থানে</a:t>
            </a:r>
            <a:r>
              <a:rPr lang="en-US" dirty="0" smtClean="0"/>
              <a:t> </a:t>
            </a:r>
            <a:r>
              <a:rPr lang="en-US" dirty="0" err="1" smtClean="0"/>
              <a:t>গুছিয়ে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যাতে</a:t>
            </a:r>
            <a:r>
              <a:rPr lang="en-US" dirty="0" smtClean="0"/>
              <a:t> </a:t>
            </a:r>
            <a:r>
              <a:rPr lang="en-US" dirty="0" err="1" smtClean="0"/>
              <a:t>সহজেই</a:t>
            </a:r>
            <a:r>
              <a:rPr lang="en-US" dirty="0" smtClean="0"/>
              <a:t> </a:t>
            </a:r>
            <a:r>
              <a:rPr lang="en-US" dirty="0" err="1" smtClean="0"/>
              <a:t>হাতের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 </a:t>
            </a:r>
            <a:r>
              <a:rPr lang="en-US" dirty="0" err="1" smtClean="0"/>
              <a:t>রোগীর</a:t>
            </a:r>
            <a:r>
              <a:rPr lang="en-US" dirty="0" smtClean="0"/>
              <a:t> </a:t>
            </a:r>
            <a:r>
              <a:rPr lang="en-US" dirty="0" err="1" smtClean="0"/>
              <a:t>কক্ষের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সাজসরঞ্জাম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-</a:t>
            </a:r>
          </a:p>
          <a:p>
            <a:pPr indent="-342900"/>
            <a:endParaRPr lang="en-US" dirty="0" smtClean="0"/>
          </a:p>
          <a:p>
            <a:pPr indent="-342900"/>
            <a:r>
              <a:rPr lang="en-US" dirty="0" err="1" smtClean="0"/>
              <a:t>থার্মোমিটার</a:t>
            </a:r>
            <a:r>
              <a:rPr lang="en-US" dirty="0" smtClean="0"/>
              <a:t> </a:t>
            </a:r>
          </a:p>
          <a:p>
            <a:pPr indent="-34290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810000"/>
            <a:ext cx="47015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692</TotalTime>
  <Words>648</Words>
  <Application>Microsoft Office PowerPoint</Application>
  <PresentationFormat>On-screen Show (4:3)</PresentationFormat>
  <Paragraphs>149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Vrinda</vt:lpstr>
      <vt:lpstr>Wingdings</vt:lpstr>
      <vt:lpstr>Adjacency</vt:lpstr>
      <vt:lpstr>     সবাইকে  আজকের ক্লাসে স্বাগতম </vt:lpstr>
      <vt:lpstr>PowerPoint Presentation</vt:lpstr>
      <vt:lpstr>PowerPoint Presentation</vt:lpstr>
      <vt:lpstr>চল আমরা কিছু ছবি দেখি </vt:lpstr>
      <vt:lpstr>PowerPoint Presentation</vt:lpstr>
      <vt:lpstr>PowerPoint Presentation</vt:lpstr>
      <vt:lpstr>                                  </vt:lpstr>
      <vt:lpstr> শিখন ফল </vt:lpstr>
      <vt:lpstr>রোগীর কক্ষের সাজসরঞ্জাম ও পরিচ্ছন্নতা </vt:lpstr>
      <vt:lpstr>রোগীর কক্ষের সাজসরঞ্জাম ও পরিচ্ছন্নতা </vt:lpstr>
      <vt:lpstr>রোগীর কক্ষের সাজসরঞ্জাম ও পরিচ্ছন্নতা </vt:lpstr>
      <vt:lpstr>রোগীর কক্ষের সাজসরঞ্জাম ও পরিচ্ছন্নতা </vt:lpstr>
      <vt:lpstr>রোগীর কক্ষের সাজসরঞ্জাম ও পরিচ্ছন্নতা </vt:lpstr>
      <vt:lpstr>রোগীর কক্ষের সাজসরঞ্জাম ও পরিচ্ছন্নতা </vt:lpstr>
      <vt:lpstr>রোগীর কক্ষের সাজসরঞ্জাম ও পরিচ্ছন্নতা </vt:lpstr>
      <vt:lpstr>রোগীর কক্ষের সাজসরঞ্জাম ও পরিচ্ছন্নতা </vt:lpstr>
      <vt:lpstr>রোগীর কক্ষের সাজসরঞ্জাম ও পরিচ্ছন্নতা </vt:lpstr>
      <vt:lpstr> একক কাজ </vt:lpstr>
      <vt:lpstr>রোগীর পরিচর্যা</vt:lpstr>
      <vt:lpstr>শরীরের তাপমাত্রা নির্ণয়</vt:lpstr>
      <vt:lpstr>নাড়ির গতি </vt:lpstr>
      <vt:lpstr>শ্বাস-প্রশ্বাসের গতি</vt:lpstr>
      <vt:lpstr>রোগীর শারীরিক যত্ন</vt:lpstr>
      <vt:lpstr>রোগীর মানসিক যত্ন</vt:lpstr>
      <vt:lpstr>মূল্যায়ন</vt:lpstr>
      <vt:lpstr>বাড়ির কাজ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Shimu</dc:creator>
  <cp:lastModifiedBy>WALTON</cp:lastModifiedBy>
  <cp:revision>92</cp:revision>
  <dcterms:created xsi:type="dcterms:W3CDTF">2020-08-25T17:56:57Z</dcterms:created>
  <dcterms:modified xsi:type="dcterms:W3CDTF">2020-11-08T07:46:43Z</dcterms:modified>
</cp:coreProperties>
</file>