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3" r:id="rId4"/>
    <p:sldId id="276" r:id="rId5"/>
    <p:sldId id="292" r:id="rId6"/>
    <p:sldId id="274" r:id="rId7"/>
    <p:sldId id="297" r:id="rId8"/>
    <p:sldId id="293" r:id="rId9"/>
    <p:sldId id="294" r:id="rId10"/>
    <p:sldId id="295" r:id="rId11"/>
    <p:sldId id="296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2FEB"/>
    <a:srgbClr val="658DC1"/>
    <a:srgbClr val="C1AE4F"/>
    <a:srgbClr val="58A2A3"/>
    <a:srgbClr val="EEBD68"/>
    <a:srgbClr val="48752C"/>
    <a:srgbClr val="F6BC58"/>
    <a:srgbClr val="D10303"/>
    <a:srgbClr val="FFB802"/>
    <a:srgbClr val="34B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BD16-8116-4E46-A95F-31D95E701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A9A85-ECC3-4087-BADF-4F4FEA564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D4E1B-7BF7-4D84-A061-C6CB69D9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6EF12-2462-4A2C-A2B1-E6493D57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5993B-564C-4FE1-9847-DECFDFF2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E0D445-C720-4556-B0C3-60A15F86594C}"/>
              </a:ext>
            </a:extLst>
          </p:cNvPr>
          <p:cNvSpPr txBox="1">
            <a:spLocks/>
          </p:cNvSpPr>
          <p:nvPr userDrawn="1"/>
        </p:nvSpPr>
        <p:spPr>
          <a:xfrm>
            <a:off x="152400" y="648253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Bibek Biswas, AT, Rameshworpur GPS,  Sadar, Narail, bibekmitna@gmail.com, 01914244847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5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9520-0F39-42E4-B17A-A3DFB683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32548-ED9E-4672-8237-392AF6A88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A7715-A22E-442B-82AF-1069CA2F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A7AB7-1114-4263-A3F3-27B1C595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FA046-A337-4750-97C5-403C5411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353A4-D426-4DFD-83ED-4F048A703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F1E09-B0D2-4AE5-B30B-23FE51A5D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D5CD5-6D26-4BC4-A375-C58E66DA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68928-12C0-484E-934F-543E4E27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E1AC-1456-49A1-8277-6504A6D4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9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B3AE-26A5-4882-B6DC-C08AD480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237B-CE7D-40E8-99A4-3503D6109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49901-D032-48D9-86FA-15E8CB45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11516-F299-4060-A925-3BDC3014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AC35-4C1B-48F9-93B6-26CC98C9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1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E839-0E56-465D-8C32-6CF5E77D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4470D-3D94-489D-A502-55E9AA8E7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F86CA-9BE7-442F-A06A-A2A12FCD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6277-BCC4-4E4D-A725-63E9D724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7D40-AD5A-4E2B-A301-09808586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8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A41F-8F04-4175-A809-605B426A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ADD4F-69A2-492F-A760-E937ADB85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13727-904F-407D-B612-F63BC6B40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7F484-8BDB-4E53-8E9A-CEA5E823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A1AAA-B319-43A0-9560-2A4BC313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A1E0C-3353-4118-9D22-262D3649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0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E180-D469-478A-B31E-8FCDCD18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4D1F0-2DD8-4AD2-9B9D-DEC513289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11921-46D4-4F09-BCD1-951771C03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D3F61-11AB-4FF5-B1E5-0AE4788A1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3B52F-3437-4646-B5B2-C2D934483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45B8B-2814-45F0-860C-5D75E23C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9C4B57-AA0B-48DD-9498-DAB01ED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5A8ED-9A13-4D84-90AF-3B56765B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8A20-D774-441C-9326-C469DE6F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33CE0-4200-4AE7-BF34-0370B29A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EC2E8-DA7C-4786-93A6-51C4A6BB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46B30-7010-4EB3-8A03-6B758193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38628-AA31-403A-951C-B1240DF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E5CBE-A2F1-4A46-91A8-0CF27F53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36179-A2EB-45C7-8E7D-1311912D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1AC30-81A0-4F59-924F-0C0C2672CCA7}"/>
              </a:ext>
            </a:extLst>
          </p:cNvPr>
          <p:cNvSpPr txBox="1">
            <a:spLocks/>
          </p:cNvSpPr>
          <p:nvPr userDrawn="1"/>
        </p:nvSpPr>
        <p:spPr>
          <a:xfrm>
            <a:off x="25788" y="6452482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Bibek Biswas, AT, </a:t>
            </a:r>
            <a:r>
              <a:rPr lang="en-US" dirty="0" err="1"/>
              <a:t>Rameshworpur</a:t>
            </a:r>
            <a:r>
              <a:rPr lang="en-US" dirty="0"/>
              <a:t> GPS,  </a:t>
            </a:r>
            <a:r>
              <a:rPr lang="en-US" dirty="0" err="1"/>
              <a:t>Sadar</a:t>
            </a:r>
            <a:r>
              <a:rPr lang="en-US" dirty="0"/>
              <a:t>, </a:t>
            </a:r>
            <a:r>
              <a:rPr lang="en-US" dirty="0" err="1"/>
              <a:t>Narail</a:t>
            </a:r>
            <a:r>
              <a:rPr lang="en-US" dirty="0"/>
              <a:t>, bibekmitna@gmail.com, 01914244847</a:t>
            </a:r>
          </a:p>
        </p:txBody>
      </p:sp>
    </p:spTree>
    <p:extLst>
      <p:ext uri="{BB962C8B-B14F-4D97-AF65-F5344CB8AC3E}">
        <p14:creationId xmlns:p14="http://schemas.microsoft.com/office/powerpoint/2010/main" val="358789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B2C2-3B20-4E3A-AB42-47864058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67C8A-9B0A-4A11-A052-5E1C7B4C5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BC2AB-B78F-4911-B33C-F4445410D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E62E4-3044-48A5-9C73-E50B0988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302D4-02BC-40A3-98E2-CEC9CDA4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1159-334B-4819-85F0-21F93EAA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495D-08CE-4AF2-B5E3-F96463214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42198-0012-4592-AA56-48732AA51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58007-BA96-4691-84CD-1863D4888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E2CDC-F6F8-43B9-BF49-6D82481D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8021E-390D-47DC-A53A-92496D70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0211C-48DA-4684-8A1C-85FC8A76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0000"/>
                <a:lumOff val="60000"/>
              </a:schemeClr>
            </a:gs>
            <a:gs pos="83000">
              <a:srgbClr val="F6BC58"/>
            </a:gs>
            <a:gs pos="100000">
              <a:srgbClr val="0C7E2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D3C62-A2E4-45D2-BDDC-3AD185E2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8D09D-5FA3-4B7C-A689-4813DB8FC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6CD7D-D57D-4E8B-B12C-486B9FE58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4826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Bibek Biswas, AT, </a:t>
            </a:r>
            <a:r>
              <a:rPr lang="en-US" dirty="0" err="1"/>
              <a:t>Rameshworpur</a:t>
            </a:r>
            <a:r>
              <a:rPr lang="en-US" dirty="0"/>
              <a:t> GPS,  </a:t>
            </a:r>
            <a:r>
              <a:rPr lang="en-US" dirty="0" err="1"/>
              <a:t>Sadar</a:t>
            </a:r>
            <a:r>
              <a:rPr lang="en-US" dirty="0"/>
              <a:t>, </a:t>
            </a:r>
            <a:r>
              <a:rPr lang="en-US" dirty="0" err="1"/>
              <a:t>Narail</a:t>
            </a:r>
            <a:r>
              <a:rPr lang="en-US" dirty="0"/>
              <a:t>, bibekmitna@gmail.com, 01914244847</a:t>
            </a:r>
          </a:p>
        </p:txBody>
      </p:sp>
    </p:spTree>
    <p:extLst>
      <p:ext uri="{BB962C8B-B14F-4D97-AF65-F5344CB8AC3E}">
        <p14:creationId xmlns:p14="http://schemas.microsoft.com/office/powerpoint/2010/main" val="314019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hyperlink" Target="mailto:bibekmitna@gmail.com" TargetMode="External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hyperlink" Target="mailto:bibekmitna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533749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Bibek</a:t>
            </a:r>
            <a:r>
              <a:rPr lang="en-US" sz="1200" dirty="0"/>
              <a:t> Biswas, Assistant Teacher, </a:t>
            </a:r>
            <a:r>
              <a:rPr lang="en-US" sz="1200" dirty="0" err="1"/>
              <a:t>Rameshworpur</a:t>
            </a:r>
            <a:r>
              <a:rPr lang="en-US" sz="1200" dirty="0"/>
              <a:t> Government Primary School, </a:t>
            </a:r>
            <a:r>
              <a:rPr lang="en-US" sz="1200" dirty="0" err="1"/>
              <a:t>Narail</a:t>
            </a:r>
            <a:r>
              <a:rPr lang="en-US" sz="1200" dirty="0"/>
              <a:t> </a:t>
            </a:r>
            <a:r>
              <a:rPr lang="en-US" sz="1200" dirty="0" err="1"/>
              <a:t>Sadar</a:t>
            </a:r>
            <a:r>
              <a:rPr lang="en-US" sz="1200" dirty="0"/>
              <a:t>, </a:t>
            </a:r>
            <a:r>
              <a:rPr lang="en-US" sz="1200" dirty="0" err="1"/>
              <a:t>Narail</a:t>
            </a:r>
            <a:r>
              <a:rPr lang="en-US" sz="1200" dirty="0"/>
              <a:t>. Email: </a:t>
            </a:r>
            <a:r>
              <a:rPr lang="en-US" sz="1200" dirty="0">
                <a:hlinkClick r:id="rId4"/>
              </a:rPr>
              <a:t>bibekmitna@gmail.com</a:t>
            </a:r>
            <a:r>
              <a:rPr lang="en-US" sz="1200" dirty="0"/>
              <a:t>,  </a:t>
            </a:r>
            <a:r>
              <a:rPr lang="en-US" sz="1200" dirty="0" err="1"/>
              <a:t>fbook</a:t>
            </a:r>
            <a:r>
              <a:rPr lang="en-US" sz="1200" dirty="0"/>
              <a:t>: </a:t>
            </a:r>
            <a:r>
              <a:rPr lang="en-US" sz="1200" dirty="0" err="1"/>
              <a:t>bibekbiswas</a:t>
            </a:r>
            <a:r>
              <a:rPr lang="en-US" sz="1200" dirty="0"/>
              <a:t>, contact: 01914244847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513384"/>
            <a:ext cx="12113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ranti Solid LET" pitchFamily="2" charset="0"/>
              </a:rPr>
              <a:t>Welcome to today’s class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68" y="2455817"/>
            <a:ext cx="3076426" cy="4327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093" y="5304379"/>
            <a:ext cx="2857500" cy="16097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4" y="5003074"/>
            <a:ext cx="3253230" cy="18326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01" y="5160688"/>
            <a:ext cx="2857500" cy="1609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2" y="5476599"/>
            <a:ext cx="2368312" cy="1334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67" y="5173751"/>
            <a:ext cx="2857500" cy="16097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69" y="4885509"/>
            <a:ext cx="3369172" cy="18979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4" y="2960413"/>
            <a:ext cx="2686050" cy="381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381" r="6509" b="7381"/>
          <a:stretch/>
        </p:blipFill>
        <p:spPr>
          <a:xfrm>
            <a:off x="10166768" y="227206"/>
            <a:ext cx="1348886" cy="1312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59" y="-233383"/>
            <a:ext cx="2381250" cy="14954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66" y="1961357"/>
            <a:ext cx="2439419" cy="18295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6" y="541784"/>
            <a:ext cx="5818715" cy="21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0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esson Plans and Resources for Remote Practice | KSD #414">
            <a:extLst>
              <a:ext uri="{FF2B5EF4-FFF2-40B4-BE49-F238E27FC236}">
                <a16:creationId xmlns:a16="http://schemas.microsoft.com/office/drawing/2014/main" id="{CF3A72B8-9762-4073-98DB-F93E545305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5F8C7-A12D-4BDE-B89B-97745AF57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7" y="1767914"/>
            <a:ext cx="4035136" cy="26759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DC3A7D-C252-40A6-9A1E-D610F6C8EA10}"/>
              </a:ext>
            </a:extLst>
          </p:cNvPr>
          <p:cNvSpPr txBox="1"/>
          <p:nvPr/>
        </p:nvSpPr>
        <p:spPr>
          <a:xfrm>
            <a:off x="5347855" y="1593273"/>
            <a:ext cx="588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Three students act the dialogue</a:t>
            </a:r>
          </a:p>
        </p:txBody>
      </p:sp>
    </p:spTree>
    <p:extLst>
      <p:ext uri="{BB962C8B-B14F-4D97-AF65-F5344CB8AC3E}">
        <p14:creationId xmlns:p14="http://schemas.microsoft.com/office/powerpoint/2010/main" val="270044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63B6D3-C085-4DA5-BCC2-721C79033789}"/>
              </a:ext>
            </a:extLst>
          </p:cNvPr>
          <p:cNvSpPr/>
          <p:nvPr/>
        </p:nvSpPr>
        <p:spPr>
          <a:xfrm>
            <a:off x="1607127" y="637309"/>
            <a:ext cx="7024255" cy="58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 we have learnt today?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C8913A-6A62-4301-B004-4765BF8FD52C}"/>
              </a:ext>
            </a:extLst>
          </p:cNvPr>
          <p:cNvSpPr/>
          <p:nvPr/>
        </p:nvSpPr>
        <p:spPr>
          <a:xfrm>
            <a:off x="2119745" y="2417619"/>
            <a:ext cx="7897091" cy="1330037"/>
          </a:xfrm>
          <a:prstGeom prst="rect">
            <a:avLst/>
          </a:prstGeom>
          <a:solidFill>
            <a:srgbClr val="B82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We have learnt how to introduce colleagues and friends.</a:t>
            </a:r>
          </a:p>
        </p:txBody>
      </p:sp>
    </p:spTree>
    <p:extLst>
      <p:ext uri="{BB962C8B-B14F-4D97-AF65-F5344CB8AC3E}">
        <p14:creationId xmlns:p14="http://schemas.microsoft.com/office/powerpoint/2010/main" val="402225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4B101-BF58-43C0-AD82-3EE27E7B6F72}"/>
              </a:ext>
            </a:extLst>
          </p:cNvPr>
          <p:cNvSpPr txBox="1"/>
          <p:nvPr/>
        </p:nvSpPr>
        <p:spPr>
          <a:xfrm>
            <a:off x="668947" y="1863746"/>
            <a:ext cx="428105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Stay home </a:t>
            </a:r>
          </a:p>
          <a:p>
            <a:r>
              <a:rPr lang="en-US" sz="4000" b="1" dirty="0"/>
              <a:t>Stay safe</a:t>
            </a:r>
          </a:p>
          <a:p>
            <a:r>
              <a:rPr lang="en-US" sz="4800" b="1" dirty="0"/>
              <a:t>Stay online…</a:t>
            </a:r>
          </a:p>
        </p:txBody>
      </p:sp>
      <p:pic>
        <p:nvPicPr>
          <p:cNvPr id="1026" name="Picture 2" descr="Goodbye Images | Free Vectors, Stock Photos &amp;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4"/>
          <a:stretch/>
        </p:blipFill>
        <p:spPr bwMode="auto">
          <a:xfrm>
            <a:off x="5710214" y="404315"/>
            <a:ext cx="5962650" cy="5273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me, Frames, Deco, Decoration, Background, Backgrounds, Glitter, Pink,  Animation, GIF - Jitter.Bug.Girl, frame , frames , deco , decoration ,  background , backgrounds , glitter , pink , animation , gif , jitter , bug  , girl - PicM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714500"/>
            <a:ext cx="4591051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n by Naomi Hoffmann on Proyecto de inglés in 2020 | Free clip art,  Infectious disease, Png">
            <a:extLst>
              <a:ext uri="{FF2B5EF4-FFF2-40B4-BE49-F238E27FC236}">
                <a16:creationId xmlns:a16="http://schemas.microsoft.com/office/drawing/2014/main" id="{F738B422-793B-4724-BAB5-7AA80AA28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38" l="3509" r="95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7" y="4624956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665E9A-F335-4516-9363-E21BD1423284}"/>
              </a:ext>
            </a:extLst>
          </p:cNvPr>
          <p:cNvSpPr/>
          <p:nvPr/>
        </p:nvSpPr>
        <p:spPr>
          <a:xfrm>
            <a:off x="668947" y="942109"/>
            <a:ext cx="4591051" cy="612729"/>
          </a:xfrm>
          <a:prstGeom prst="rect">
            <a:avLst/>
          </a:prstGeom>
          <a:solidFill>
            <a:srgbClr val="658D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No more today</a:t>
            </a:r>
          </a:p>
        </p:txBody>
      </p:sp>
    </p:spTree>
    <p:extLst>
      <p:ext uri="{BB962C8B-B14F-4D97-AF65-F5344CB8AC3E}">
        <p14:creationId xmlns:p14="http://schemas.microsoft.com/office/powerpoint/2010/main" val="416467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786" y="2212147"/>
            <a:ext cx="5318250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ranti Solid LET" pitchFamily="2" charset="0"/>
                <a:cs typeface="Times New Roman" panose="02020603050405020304" pitchFamily="18" charset="0"/>
              </a:rPr>
              <a:t>Teacher’s Information</a:t>
            </a:r>
          </a:p>
          <a:p>
            <a:pPr algn="ctr"/>
            <a:endParaRPr lang="en-US" sz="2400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Bibek Biswas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Rameshworpur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 GPS</a:t>
            </a:r>
          </a:p>
          <a:p>
            <a:pPr algn="ctr"/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Sadar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Narail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Email: 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  <a:hlinkClick r:id="rId4"/>
              </a:rPr>
              <a:t>bibekmitna@gmail.com</a:t>
            </a:r>
            <a:endParaRPr lang="en-US" sz="2800" b="1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fbook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bibekbiswas</a:t>
            </a:r>
            <a:endParaRPr lang="en-US" sz="2800" b="1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Contact: 01914244847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9891" y="2063934"/>
            <a:ext cx="4434247" cy="27392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ranti Solid LET" pitchFamily="2" charset="0"/>
                <a:cs typeface="Times New Roman" panose="02020603050405020304" pitchFamily="18" charset="0"/>
              </a:rPr>
              <a:t>Lesson’s Information</a:t>
            </a:r>
          </a:p>
          <a:p>
            <a:pPr algn="ctr"/>
            <a:endParaRPr lang="en-US" sz="2800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Class: Five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Unit: 2, See you!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Lessons: 3-4, D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Page No: 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0" y="-241639"/>
            <a:ext cx="2867275" cy="286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1" y="279064"/>
            <a:ext cx="1850185" cy="1850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381" r="6509" b="7381"/>
          <a:stretch/>
        </p:blipFill>
        <p:spPr>
          <a:xfrm>
            <a:off x="10166768" y="227206"/>
            <a:ext cx="1348886" cy="1312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9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AB5FE-458A-40B8-A4A9-FF2D07B74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9" t="17155" r="17273" b="15134"/>
          <a:stretch/>
        </p:blipFill>
        <p:spPr>
          <a:xfrm>
            <a:off x="471056" y="139986"/>
            <a:ext cx="11402290" cy="662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5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0F168D-2546-4CFF-98DF-1F8B37AFD95A}"/>
              </a:ext>
            </a:extLst>
          </p:cNvPr>
          <p:cNvSpPr/>
          <p:nvPr/>
        </p:nvSpPr>
        <p:spPr>
          <a:xfrm>
            <a:off x="2424545" y="415636"/>
            <a:ext cx="7606146" cy="1399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Good Morning Song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5F80C9-AFAD-45CD-A76E-0C9257F2156A}"/>
              </a:ext>
            </a:extLst>
          </p:cNvPr>
          <p:cNvSpPr/>
          <p:nvPr/>
        </p:nvSpPr>
        <p:spPr>
          <a:xfrm>
            <a:off x="865909" y="2590800"/>
            <a:ext cx="10460182" cy="1274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Good morning song from EIA song/any song.</a:t>
            </a:r>
          </a:p>
        </p:txBody>
      </p:sp>
    </p:spTree>
    <p:extLst>
      <p:ext uri="{BB962C8B-B14F-4D97-AF65-F5344CB8AC3E}">
        <p14:creationId xmlns:p14="http://schemas.microsoft.com/office/powerpoint/2010/main" val="391822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4728C-A4CF-427B-B8C7-FF2768FE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68" t="21400" r="22841" b="17964"/>
          <a:stretch/>
        </p:blipFill>
        <p:spPr>
          <a:xfrm>
            <a:off x="3103418" y="48491"/>
            <a:ext cx="5985163" cy="415636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A23898-44C9-4AA8-B702-53A4D9A274F1}"/>
              </a:ext>
            </a:extLst>
          </p:cNvPr>
          <p:cNvSpPr/>
          <p:nvPr/>
        </p:nvSpPr>
        <p:spPr>
          <a:xfrm>
            <a:off x="3962398" y="4204854"/>
            <a:ext cx="4267201" cy="429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Look at the picture carefully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81892-F2FA-4534-8A9F-D40D0B5DD565}"/>
              </a:ext>
            </a:extLst>
          </p:cNvPr>
          <p:cNvSpPr txBox="1"/>
          <p:nvPr/>
        </p:nvSpPr>
        <p:spPr>
          <a:xfrm>
            <a:off x="3103417" y="4779818"/>
            <a:ext cx="8340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Do you know the people are in the picture?</a:t>
            </a:r>
          </a:p>
          <a:p>
            <a:r>
              <a:rPr lang="en-US" sz="2800" b="1" dirty="0"/>
              <a:t>Where are they?</a:t>
            </a:r>
          </a:p>
          <a:p>
            <a:r>
              <a:rPr lang="en-US" sz="2800" b="1" dirty="0"/>
              <a:t>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292040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79ECD0-6B9B-4D6B-BBFB-CF4FF0624BEA}"/>
              </a:ext>
            </a:extLst>
          </p:cNvPr>
          <p:cNvSpPr txBox="1"/>
          <p:nvPr/>
        </p:nvSpPr>
        <p:spPr>
          <a:xfrm>
            <a:off x="4419600" y="609600"/>
            <a:ext cx="349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Colleague – </a:t>
            </a:r>
            <a:r>
              <a:rPr lang="en-US" sz="2800" b="1" dirty="0" err="1"/>
              <a:t>সহকর্মী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85083-5FA9-4C42-B971-2D7D0A8B6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4" t="39389" r="13977" b="18773"/>
          <a:stretch/>
        </p:blipFill>
        <p:spPr>
          <a:xfrm>
            <a:off x="894422" y="2036619"/>
            <a:ext cx="10403155" cy="36437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857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79ECD0-6B9B-4D6B-BBFB-CF4FF0624BEA}"/>
              </a:ext>
            </a:extLst>
          </p:cNvPr>
          <p:cNvSpPr txBox="1"/>
          <p:nvPr/>
        </p:nvSpPr>
        <p:spPr>
          <a:xfrm>
            <a:off x="4419600" y="609600"/>
            <a:ext cx="3491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Colleague – </a:t>
            </a:r>
            <a:r>
              <a:rPr lang="en-US" sz="2800" b="1" dirty="0" err="1"/>
              <a:t>সহকর্মী</a:t>
            </a:r>
            <a:endParaRPr lang="en-US" sz="2800" b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F0CD96A-E6E9-4B7D-9990-639AF574CE18}"/>
              </a:ext>
            </a:extLst>
          </p:cNvPr>
          <p:cNvSpPr/>
          <p:nvPr/>
        </p:nvSpPr>
        <p:spPr>
          <a:xfrm>
            <a:off x="1246909" y="1856509"/>
            <a:ext cx="8548255" cy="1246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Listen the dialogue and put your finger under the lines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0D7C17F-7771-4B13-A20E-CA5D284A9392}"/>
              </a:ext>
            </a:extLst>
          </p:cNvPr>
          <p:cNvSpPr/>
          <p:nvPr/>
        </p:nvSpPr>
        <p:spPr>
          <a:xfrm>
            <a:off x="1233055" y="3158836"/>
            <a:ext cx="8548255" cy="1246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Listen and repeat after me</a:t>
            </a:r>
          </a:p>
        </p:txBody>
      </p:sp>
    </p:spTree>
    <p:extLst>
      <p:ext uri="{BB962C8B-B14F-4D97-AF65-F5344CB8AC3E}">
        <p14:creationId xmlns:p14="http://schemas.microsoft.com/office/powerpoint/2010/main" val="326377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25BEDE-48C9-4A95-9E28-FA26E91065CA}"/>
              </a:ext>
            </a:extLst>
          </p:cNvPr>
          <p:cNvSpPr/>
          <p:nvPr/>
        </p:nvSpPr>
        <p:spPr>
          <a:xfrm>
            <a:off x="0" y="954156"/>
            <a:ext cx="12192000" cy="516835"/>
          </a:xfrm>
          <a:prstGeom prst="rect">
            <a:avLst/>
          </a:prstGeom>
          <a:solidFill>
            <a:srgbClr val="C1AE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Now read the dialogue silently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26BA7-9E9F-4F75-9B20-DECAB5B431FB}"/>
              </a:ext>
            </a:extLst>
          </p:cNvPr>
          <p:cNvSpPr txBox="1"/>
          <p:nvPr/>
        </p:nvSpPr>
        <p:spPr>
          <a:xfrm>
            <a:off x="762000" y="3546764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Who are the other people with Tamal and Andy?</a:t>
            </a:r>
          </a:p>
          <a:p>
            <a:r>
              <a:rPr lang="en-US" sz="2400" b="1" dirty="0"/>
              <a:t>Who is the new English teacher?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3941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A6B32B-AC3A-4241-9412-5041F4A66D7C}"/>
              </a:ext>
            </a:extLst>
          </p:cNvPr>
          <p:cNvSpPr txBox="1"/>
          <p:nvPr/>
        </p:nvSpPr>
        <p:spPr>
          <a:xfrm>
            <a:off x="1953491" y="1233055"/>
            <a:ext cx="8950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Listen the dialogue one more time and repeat after the audio.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27CCA-1887-4FD1-B0B0-C59F0DFEDB39}"/>
              </a:ext>
            </a:extLst>
          </p:cNvPr>
          <p:cNvSpPr txBox="1"/>
          <p:nvPr/>
        </p:nvSpPr>
        <p:spPr>
          <a:xfrm>
            <a:off x="1898073" y="2729346"/>
            <a:ext cx="895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Now everyone read the dialogue</a:t>
            </a:r>
          </a:p>
        </p:txBody>
      </p:sp>
    </p:spTree>
    <p:extLst>
      <p:ext uri="{BB962C8B-B14F-4D97-AF65-F5344CB8AC3E}">
        <p14:creationId xmlns:p14="http://schemas.microsoft.com/office/powerpoint/2010/main" val="251796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209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Tiranti Solid 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Bibek Biswas</dc:creator>
  <cp:lastModifiedBy>bibek biswas</cp:lastModifiedBy>
  <cp:revision>213</cp:revision>
  <dcterms:created xsi:type="dcterms:W3CDTF">2020-10-01T02:29:06Z</dcterms:created>
  <dcterms:modified xsi:type="dcterms:W3CDTF">2020-10-20T17:12:42Z</dcterms:modified>
</cp:coreProperties>
</file>