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301" r:id="rId4"/>
    <p:sldId id="309" r:id="rId5"/>
    <p:sldId id="278" r:id="rId6"/>
    <p:sldId id="281" r:id="rId7"/>
    <p:sldId id="302" r:id="rId8"/>
    <p:sldId id="303" r:id="rId9"/>
    <p:sldId id="284" r:id="rId10"/>
    <p:sldId id="285" r:id="rId11"/>
    <p:sldId id="312" r:id="rId12"/>
    <p:sldId id="313" r:id="rId13"/>
    <p:sldId id="315" r:id="rId14"/>
    <p:sldId id="316" r:id="rId15"/>
    <p:sldId id="318" r:id="rId16"/>
    <p:sldId id="320" r:id="rId17"/>
    <p:sldId id="310" r:id="rId18"/>
    <p:sldId id="294" r:id="rId19"/>
    <p:sldId id="295" r:id="rId20"/>
    <p:sldId id="29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CB379-E263-4319-88BC-B93CBF502FB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1C1894-5404-4CA2-AA2C-3ADB3992262A}">
      <dgm:prSet phldrT="[Text]"/>
      <dgm:spPr/>
      <dgm:t>
        <a:bodyPr/>
        <a:lstStyle/>
        <a:p>
          <a:r>
            <a:rPr lang="ar-SA" dirty="0" smtClean="0"/>
            <a:t>العدد</a:t>
          </a:r>
          <a:endParaRPr lang="en-US" dirty="0"/>
        </a:p>
      </dgm:t>
    </dgm:pt>
    <dgm:pt modelId="{2B50E545-5F1F-4F96-97E5-D6D9404F5181}" type="parTrans" cxnId="{A6F21802-96DA-4427-A13D-5129C6C970EA}">
      <dgm:prSet/>
      <dgm:spPr/>
      <dgm:t>
        <a:bodyPr/>
        <a:lstStyle/>
        <a:p>
          <a:endParaRPr lang="en-US"/>
        </a:p>
      </dgm:t>
    </dgm:pt>
    <dgm:pt modelId="{A21EF13E-0FA9-4367-818D-37DFD5EA095C}" type="sibTrans" cxnId="{A6F21802-96DA-4427-A13D-5129C6C970EA}">
      <dgm:prSet/>
      <dgm:spPr/>
      <dgm:t>
        <a:bodyPr/>
        <a:lstStyle/>
        <a:p>
          <a:endParaRPr lang="en-US"/>
        </a:p>
      </dgm:t>
    </dgm:pt>
    <dgm:pt modelId="{92E9AF06-6529-42FB-9982-3F891CF41F77}">
      <dgm:prSet phldrT="[Text]"/>
      <dgm:spPr/>
      <dgm:t>
        <a:bodyPr/>
        <a:lstStyle/>
        <a:p>
          <a:r>
            <a:rPr lang="ar-SA" dirty="0" smtClean="0"/>
            <a:t>المفرد</a:t>
          </a:r>
          <a:endParaRPr lang="en-US" dirty="0"/>
        </a:p>
      </dgm:t>
    </dgm:pt>
    <dgm:pt modelId="{1F3CAA70-7D02-401A-97E3-3CC557919686}" type="parTrans" cxnId="{A1519134-1FE9-4A11-B598-B1C1ACF82F0E}">
      <dgm:prSet/>
      <dgm:spPr/>
      <dgm:t>
        <a:bodyPr/>
        <a:lstStyle/>
        <a:p>
          <a:endParaRPr lang="en-US"/>
        </a:p>
      </dgm:t>
    </dgm:pt>
    <dgm:pt modelId="{699A2A67-0696-4DEC-B218-0EEE7C218D18}" type="sibTrans" cxnId="{A1519134-1FE9-4A11-B598-B1C1ACF82F0E}">
      <dgm:prSet/>
      <dgm:spPr/>
      <dgm:t>
        <a:bodyPr/>
        <a:lstStyle/>
        <a:p>
          <a:endParaRPr lang="en-US"/>
        </a:p>
      </dgm:t>
    </dgm:pt>
    <dgm:pt modelId="{02A861BC-F84D-4763-85C0-C92512BE162C}">
      <dgm:prSet phldrT="[Text]"/>
      <dgm:spPr/>
      <dgm:t>
        <a:bodyPr/>
        <a:lstStyle/>
        <a:p>
          <a:r>
            <a:rPr lang="ar-SA" dirty="0" smtClean="0"/>
            <a:t>الجمع</a:t>
          </a:r>
          <a:endParaRPr lang="en-US" dirty="0"/>
        </a:p>
      </dgm:t>
    </dgm:pt>
    <dgm:pt modelId="{852D1788-55E2-4BF7-9075-83AE8F00F176}" type="parTrans" cxnId="{B2746842-4C14-4796-8674-4288D4393EC8}">
      <dgm:prSet/>
      <dgm:spPr/>
      <dgm:t>
        <a:bodyPr/>
        <a:lstStyle/>
        <a:p>
          <a:endParaRPr lang="en-US"/>
        </a:p>
      </dgm:t>
    </dgm:pt>
    <dgm:pt modelId="{E0486CA3-6923-4E33-95A0-D91DCFED9C4A}" type="sibTrans" cxnId="{B2746842-4C14-4796-8674-4288D4393EC8}">
      <dgm:prSet/>
      <dgm:spPr/>
      <dgm:t>
        <a:bodyPr/>
        <a:lstStyle/>
        <a:p>
          <a:endParaRPr lang="en-US"/>
        </a:p>
      </dgm:t>
    </dgm:pt>
    <dgm:pt modelId="{8A97E647-59D4-4B3F-8041-4EF810A806CC}">
      <dgm:prSet phldrT="[Text]"/>
      <dgm:spPr/>
      <dgm:t>
        <a:bodyPr/>
        <a:lstStyle/>
        <a:p>
          <a:r>
            <a:rPr lang="ar-SA" dirty="0" smtClean="0"/>
            <a:t>المثنّى</a:t>
          </a:r>
          <a:endParaRPr lang="en-US" dirty="0"/>
        </a:p>
      </dgm:t>
    </dgm:pt>
    <dgm:pt modelId="{AA8D247B-68F7-41FD-BA59-95F61D3B24E7}" type="parTrans" cxnId="{FD741E64-1E16-48A6-87A3-DF52030D2DB9}">
      <dgm:prSet/>
      <dgm:spPr/>
      <dgm:t>
        <a:bodyPr/>
        <a:lstStyle/>
        <a:p>
          <a:endParaRPr lang="en-US"/>
        </a:p>
      </dgm:t>
    </dgm:pt>
    <dgm:pt modelId="{D5A7DA6F-ACB0-4FDE-92E4-F511C863644F}" type="sibTrans" cxnId="{FD741E64-1E16-48A6-87A3-DF52030D2DB9}">
      <dgm:prSet/>
      <dgm:spPr/>
      <dgm:t>
        <a:bodyPr/>
        <a:lstStyle/>
        <a:p>
          <a:endParaRPr lang="en-US"/>
        </a:p>
      </dgm:t>
    </dgm:pt>
    <dgm:pt modelId="{27F84B86-15C2-420B-8396-75E43D10BE74}" type="pres">
      <dgm:prSet presAssocID="{CE2CB379-E263-4319-88BC-B93CBF502F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39072-41C6-4E8C-840F-969263FF5E9A}" type="pres">
      <dgm:prSet presAssocID="{E31C1894-5404-4CA2-AA2C-3ADB3992262A}" presName="node" presStyleLbl="node1" presStyleIdx="0" presStyleCnt="4" custScaleX="300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25891-631B-4748-802D-FAC2C737547B}" type="pres">
      <dgm:prSet presAssocID="{A21EF13E-0FA9-4367-818D-37DFD5EA095C}" presName="sibTrans" presStyleLbl="sibTrans2D1" presStyleIdx="0" presStyleCnt="4" custAng="3865021" custFlipVert="1" custScaleX="614052" custScaleY="149212" custLinFactNeighborX="50022" custLinFactNeighborY="-258"/>
      <dgm:spPr/>
      <dgm:t>
        <a:bodyPr/>
        <a:lstStyle/>
        <a:p>
          <a:endParaRPr lang="en-US"/>
        </a:p>
      </dgm:t>
    </dgm:pt>
    <dgm:pt modelId="{39BF64F4-4FD3-405D-BD29-257E6714A6C8}" type="pres">
      <dgm:prSet presAssocID="{A21EF13E-0FA9-4367-818D-37DFD5EA095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BB3E39A-BB2D-4F9E-83C3-F07B91E4E9DD}" type="pres">
      <dgm:prSet presAssocID="{92E9AF06-6529-42FB-9982-3F891CF41F77}" presName="node" presStyleLbl="node1" presStyleIdx="1" presStyleCnt="4" custRadScaleRad="149652" custRadScaleInc="6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C35C3-5E84-49A1-94EB-7C4073B5081F}" type="pres">
      <dgm:prSet presAssocID="{699A2A67-0696-4DEC-B218-0EEE7C218D1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E8C86A9-80FC-46E6-83E9-AF68685272D8}" type="pres">
      <dgm:prSet presAssocID="{699A2A67-0696-4DEC-B218-0EEE7C218D1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0C92CEA-3D52-4807-A1EE-C0F758D95929}" type="pres">
      <dgm:prSet presAssocID="{8A97E647-59D4-4B3F-8041-4EF810A806CC}" presName="node" presStyleLbl="node1" presStyleIdx="2" presStyleCnt="4" custRadScaleRad="78038" custRadScaleInc="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E1CEF-90CD-464F-95FE-8FF53EF261AA}" type="pres">
      <dgm:prSet presAssocID="{D5A7DA6F-ACB0-4FDE-92E4-F511C863644F}" presName="sibTrans" presStyleLbl="sibTrans2D1" presStyleIdx="2" presStyleCnt="4" custAng="16199987" custScaleX="599219" custScaleY="151966" custLinFactX="147667" custLinFactY="-206700" custLinFactNeighborX="200000" custLinFactNeighborY="-300000"/>
      <dgm:spPr/>
      <dgm:t>
        <a:bodyPr/>
        <a:lstStyle/>
        <a:p>
          <a:endParaRPr lang="en-US"/>
        </a:p>
      </dgm:t>
    </dgm:pt>
    <dgm:pt modelId="{423DA8BF-3EFA-4F76-A739-B342C8EE62F9}" type="pres">
      <dgm:prSet presAssocID="{D5A7DA6F-ACB0-4FDE-92E4-F511C863644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D274B41-0678-4D8E-9FB9-46D4EEBB0B45}" type="pres">
      <dgm:prSet presAssocID="{02A861BC-F84D-4763-85C0-C92512BE162C}" presName="node" presStyleLbl="node1" presStyleIdx="3" presStyleCnt="4" custRadScaleRad="153740" custRadScaleInc="-67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7EA88-2545-4128-8834-EBCA1B29D7C7}" type="pres">
      <dgm:prSet presAssocID="{E0486CA3-6923-4E33-95A0-D91DCFED9C4A}" presName="sibTrans" presStyleLbl="sibTrans2D1" presStyleIdx="3" presStyleCnt="4" custScaleX="711348" custScaleY="135138"/>
      <dgm:spPr/>
      <dgm:t>
        <a:bodyPr/>
        <a:lstStyle/>
        <a:p>
          <a:endParaRPr lang="en-US"/>
        </a:p>
      </dgm:t>
    </dgm:pt>
    <dgm:pt modelId="{5F306C96-F4A9-4A1E-A71B-EDEA357F3D19}" type="pres">
      <dgm:prSet presAssocID="{E0486CA3-6923-4E33-95A0-D91DCFED9C4A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1519134-1FE9-4A11-B598-B1C1ACF82F0E}" srcId="{CE2CB379-E263-4319-88BC-B93CBF502FB3}" destId="{92E9AF06-6529-42FB-9982-3F891CF41F77}" srcOrd="1" destOrd="0" parTransId="{1F3CAA70-7D02-401A-97E3-3CC557919686}" sibTransId="{699A2A67-0696-4DEC-B218-0EEE7C218D18}"/>
    <dgm:cxn modelId="{2B2A7090-FD19-44A8-97CB-1085F904AF89}" type="presOf" srcId="{699A2A67-0696-4DEC-B218-0EEE7C218D18}" destId="{B6BC35C3-5E84-49A1-94EB-7C4073B5081F}" srcOrd="0" destOrd="0" presId="urn:microsoft.com/office/officeart/2005/8/layout/cycle7"/>
    <dgm:cxn modelId="{8F7CDF8D-5AF3-4698-A06D-F0716F2BA913}" type="presOf" srcId="{E0486CA3-6923-4E33-95A0-D91DCFED9C4A}" destId="{5F306C96-F4A9-4A1E-A71B-EDEA357F3D19}" srcOrd="1" destOrd="0" presId="urn:microsoft.com/office/officeart/2005/8/layout/cycle7"/>
    <dgm:cxn modelId="{B696794C-D9FF-425E-8B4D-B6616DD5E3C7}" type="presOf" srcId="{699A2A67-0696-4DEC-B218-0EEE7C218D18}" destId="{AE8C86A9-80FC-46E6-83E9-AF68685272D8}" srcOrd="1" destOrd="0" presId="urn:microsoft.com/office/officeart/2005/8/layout/cycle7"/>
    <dgm:cxn modelId="{7635D0AC-DD62-4A24-9182-E0E739CF1495}" type="presOf" srcId="{CE2CB379-E263-4319-88BC-B93CBF502FB3}" destId="{27F84B86-15C2-420B-8396-75E43D10BE74}" srcOrd="0" destOrd="0" presId="urn:microsoft.com/office/officeart/2005/8/layout/cycle7"/>
    <dgm:cxn modelId="{B2746842-4C14-4796-8674-4288D4393EC8}" srcId="{CE2CB379-E263-4319-88BC-B93CBF502FB3}" destId="{02A861BC-F84D-4763-85C0-C92512BE162C}" srcOrd="3" destOrd="0" parTransId="{852D1788-55E2-4BF7-9075-83AE8F00F176}" sibTransId="{E0486CA3-6923-4E33-95A0-D91DCFED9C4A}"/>
    <dgm:cxn modelId="{FD741E64-1E16-48A6-87A3-DF52030D2DB9}" srcId="{CE2CB379-E263-4319-88BC-B93CBF502FB3}" destId="{8A97E647-59D4-4B3F-8041-4EF810A806CC}" srcOrd="2" destOrd="0" parTransId="{AA8D247B-68F7-41FD-BA59-95F61D3B24E7}" sibTransId="{D5A7DA6F-ACB0-4FDE-92E4-F511C863644F}"/>
    <dgm:cxn modelId="{CBF77892-ABD9-4E71-8379-940119E99885}" type="presOf" srcId="{8A97E647-59D4-4B3F-8041-4EF810A806CC}" destId="{40C92CEA-3D52-4807-A1EE-C0F758D95929}" srcOrd="0" destOrd="0" presId="urn:microsoft.com/office/officeart/2005/8/layout/cycle7"/>
    <dgm:cxn modelId="{8C3475BC-D02A-497A-91A7-EE7C229031A4}" type="presOf" srcId="{02A861BC-F84D-4763-85C0-C92512BE162C}" destId="{5D274B41-0678-4D8E-9FB9-46D4EEBB0B45}" srcOrd="0" destOrd="0" presId="urn:microsoft.com/office/officeart/2005/8/layout/cycle7"/>
    <dgm:cxn modelId="{25A75318-D4C1-495C-8CF6-DC98612B07EE}" type="presOf" srcId="{E31C1894-5404-4CA2-AA2C-3ADB3992262A}" destId="{F1439072-41C6-4E8C-840F-969263FF5E9A}" srcOrd="0" destOrd="0" presId="urn:microsoft.com/office/officeart/2005/8/layout/cycle7"/>
    <dgm:cxn modelId="{C85CB2ED-2F9D-47C4-A9C4-08FD47A71E53}" type="presOf" srcId="{A21EF13E-0FA9-4367-818D-37DFD5EA095C}" destId="{FB325891-631B-4748-802D-FAC2C737547B}" srcOrd="0" destOrd="0" presId="urn:microsoft.com/office/officeart/2005/8/layout/cycle7"/>
    <dgm:cxn modelId="{9CA95789-C153-472A-A1B0-1BB7324B3B7C}" type="presOf" srcId="{E0486CA3-6923-4E33-95A0-D91DCFED9C4A}" destId="{3D77EA88-2545-4128-8834-EBCA1B29D7C7}" srcOrd="0" destOrd="0" presId="urn:microsoft.com/office/officeart/2005/8/layout/cycle7"/>
    <dgm:cxn modelId="{82BC43D4-2526-4AB1-83B9-D96D3DCC5F87}" type="presOf" srcId="{D5A7DA6F-ACB0-4FDE-92E4-F511C863644F}" destId="{FCCE1CEF-90CD-464F-95FE-8FF53EF261AA}" srcOrd="0" destOrd="0" presId="urn:microsoft.com/office/officeart/2005/8/layout/cycle7"/>
    <dgm:cxn modelId="{EF2EE870-01BF-4D65-9A23-B431BC25C03F}" type="presOf" srcId="{92E9AF06-6529-42FB-9982-3F891CF41F77}" destId="{CBB3E39A-BB2D-4F9E-83C3-F07B91E4E9DD}" srcOrd="0" destOrd="0" presId="urn:microsoft.com/office/officeart/2005/8/layout/cycle7"/>
    <dgm:cxn modelId="{80DFA6BA-4FE0-47FF-9ED4-4FBA41F22662}" type="presOf" srcId="{D5A7DA6F-ACB0-4FDE-92E4-F511C863644F}" destId="{423DA8BF-3EFA-4F76-A739-B342C8EE62F9}" srcOrd="1" destOrd="0" presId="urn:microsoft.com/office/officeart/2005/8/layout/cycle7"/>
    <dgm:cxn modelId="{26E070B4-543D-44BD-8CF0-AE04BB0B5D3C}" type="presOf" srcId="{A21EF13E-0FA9-4367-818D-37DFD5EA095C}" destId="{39BF64F4-4FD3-405D-BD29-257E6714A6C8}" srcOrd="1" destOrd="0" presId="urn:microsoft.com/office/officeart/2005/8/layout/cycle7"/>
    <dgm:cxn modelId="{A6F21802-96DA-4427-A13D-5129C6C970EA}" srcId="{CE2CB379-E263-4319-88BC-B93CBF502FB3}" destId="{E31C1894-5404-4CA2-AA2C-3ADB3992262A}" srcOrd="0" destOrd="0" parTransId="{2B50E545-5F1F-4F96-97E5-D6D9404F5181}" sibTransId="{A21EF13E-0FA9-4367-818D-37DFD5EA095C}"/>
    <dgm:cxn modelId="{A622D27D-E18F-44AA-86A2-2EC0C4C8DC09}" type="presParOf" srcId="{27F84B86-15C2-420B-8396-75E43D10BE74}" destId="{F1439072-41C6-4E8C-840F-969263FF5E9A}" srcOrd="0" destOrd="0" presId="urn:microsoft.com/office/officeart/2005/8/layout/cycle7"/>
    <dgm:cxn modelId="{F21E7353-F62D-4E56-BFC2-DF4DDDF3228C}" type="presParOf" srcId="{27F84B86-15C2-420B-8396-75E43D10BE74}" destId="{FB325891-631B-4748-802D-FAC2C737547B}" srcOrd="1" destOrd="0" presId="urn:microsoft.com/office/officeart/2005/8/layout/cycle7"/>
    <dgm:cxn modelId="{1C033385-2C6C-4D36-BE01-F842485521D1}" type="presParOf" srcId="{FB325891-631B-4748-802D-FAC2C737547B}" destId="{39BF64F4-4FD3-405D-BD29-257E6714A6C8}" srcOrd="0" destOrd="0" presId="urn:microsoft.com/office/officeart/2005/8/layout/cycle7"/>
    <dgm:cxn modelId="{A374B28D-8E80-4A27-AC01-1D61604BEB22}" type="presParOf" srcId="{27F84B86-15C2-420B-8396-75E43D10BE74}" destId="{CBB3E39A-BB2D-4F9E-83C3-F07B91E4E9DD}" srcOrd="2" destOrd="0" presId="urn:microsoft.com/office/officeart/2005/8/layout/cycle7"/>
    <dgm:cxn modelId="{0D2BB91A-C148-42DB-9BF9-40C782FBE827}" type="presParOf" srcId="{27F84B86-15C2-420B-8396-75E43D10BE74}" destId="{B6BC35C3-5E84-49A1-94EB-7C4073B5081F}" srcOrd="3" destOrd="0" presId="urn:microsoft.com/office/officeart/2005/8/layout/cycle7"/>
    <dgm:cxn modelId="{F2509085-FA97-4AD8-8F0F-5BEAD9282BCD}" type="presParOf" srcId="{B6BC35C3-5E84-49A1-94EB-7C4073B5081F}" destId="{AE8C86A9-80FC-46E6-83E9-AF68685272D8}" srcOrd="0" destOrd="0" presId="urn:microsoft.com/office/officeart/2005/8/layout/cycle7"/>
    <dgm:cxn modelId="{96832E16-96DD-40E1-A274-E2665BAFA180}" type="presParOf" srcId="{27F84B86-15C2-420B-8396-75E43D10BE74}" destId="{40C92CEA-3D52-4807-A1EE-C0F758D95929}" srcOrd="4" destOrd="0" presId="urn:microsoft.com/office/officeart/2005/8/layout/cycle7"/>
    <dgm:cxn modelId="{ACBF94C1-56E0-4A20-87A3-C86EAD08D092}" type="presParOf" srcId="{27F84B86-15C2-420B-8396-75E43D10BE74}" destId="{FCCE1CEF-90CD-464F-95FE-8FF53EF261AA}" srcOrd="5" destOrd="0" presId="urn:microsoft.com/office/officeart/2005/8/layout/cycle7"/>
    <dgm:cxn modelId="{ED8153F2-C93C-452A-8A0A-79404D9309AC}" type="presParOf" srcId="{FCCE1CEF-90CD-464F-95FE-8FF53EF261AA}" destId="{423DA8BF-3EFA-4F76-A739-B342C8EE62F9}" srcOrd="0" destOrd="0" presId="urn:microsoft.com/office/officeart/2005/8/layout/cycle7"/>
    <dgm:cxn modelId="{9589BEE2-7641-4884-9845-0D18A4AA5752}" type="presParOf" srcId="{27F84B86-15C2-420B-8396-75E43D10BE74}" destId="{5D274B41-0678-4D8E-9FB9-46D4EEBB0B45}" srcOrd="6" destOrd="0" presId="urn:microsoft.com/office/officeart/2005/8/layout/cycle7"/>
    <dgm:cxn modelId="{B4C14BE0-5BAC-4297-8093-844A710D7BFC}" type="presParOf" srcId="{27F84B86-15C2-420B-8396-75E43D10BE74}" destId="{3D77EA88-2545-4128-8834-EBCA1B29D7C7}" srcOrd="7" destOrd="0" presId="urn:microsoft.com/office/officeart/2005/8/layout/cycle7"/>
    <dgm:cxn modelId="{892B0BDF-CD9D-42A8-A57B-448DE7347710}" type="presParOf" srcId="{3D77EA88-2545-4128-8834-EBCA1B29D7C7}" destId="{5F306C96-F4A9-4A1E-A71B-EDEA357F3D19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5D8794-75BD-4B21-8AEF-211E9FEEA27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047DAD8-6C4A-40CD-9000-DB4DCA001393}">
      <dgm:prSet phldrT="[Text]"/>
      <dgm:spPr/>
      <dgm:t>
        <a:bodyPr/>
        <a:lstStyle/>
        <a:p>
          <a:r>
            <a:rPr lang="ar-SA" dirty="0" smtClean="0"/>
            <a:t>قياسى</a:t>
          </a:r>
          <a:endParaRPr lang="en-US" dirty="0"/>
        </a:p>
      </dgm:t>
    </dgm:pt>
    <dgm:pt modelId="{2A9E8DCC-DC39-4972-9119-CFCF7980E132}" type="parTrans" cxnId="{D4C47AD6-2827-4008-BDC7-3EC967F88ED8}">
      <dgm:prSet/>
      <dgm:spPr/>
      <dgm:t>
        <a:bodyPr/>
        <a:lstStyle/>
        <a:p>
          <a:endParaRPr lang="en-US"/>
        </a:p>
      </dgm:t>
    </dgm:pt>
    <dgm:pt modelId="{A3F612EB-C5F3-4CB3-9668-431F6E4B496B}" type="sibTrans" cxnId="{D4C47AD6-2827-4008-BDC7-3EC967F88ED8}">
      <dgm:prSet/>
      <dgm:spPr/>
      <dgm:t>
        <a:bodyPr/>
        <a:lstStyle/>
        <a:p>
          <a:endParaRPr lang="en-US"/>
        </a:p>
      </dgm:t>
    </dgm:pt>
    <dgm:pt modelId="{9CE34572-F8DF-4298-9ED6-43985D4F0085}">
      <dgm:prSet phldrT="[Text]"/>
      <dgm:spPr/>
      <dgm:t>
        <a:bodyPr/>
        <a:lstStyle/>
        <a:p>
          <a:r>
            <a:rPr lang="ar-SA" dirty="0" smtClean="0"/>
            <a:t>سماعى</a:t>
          </a:r>
          <a:endParaRPr lang="en-US" dirty="0"/>
        </a:p>
      </dgm:t>
    </dgm:pt>
    <dgm:pt modelId="{90A10AA0-86EB-42F8-BA2C-69599ED83A9A}" type="parTrans" cxnId="{BE954BDB-4B97-42AD-8740-DC47647A7169}">
      <dgm:prSet/>
      <dgm:spPr/>
      <dgm:t>
        <a:bodyPr/>
        <a:lstStyle/>
        <a:p>
          <a:endParaRPr lang="en-US"/>
        </a:p>
      </dgm:t>
    </dgm:pt>
    <dgm:pt modelId="{BCD658BB-9304-4AD4-8BA7-D56DC125896F}" type="sibTrans" cxnId="{BE954BDB-4B97-42AD-8740-DC47647A7169}">
      <dgm:prSet/>
      <dgm:spPr/>
      <dgm:t>
        <a:bodyPr/>
        <a:lstStyle/>
        <a:p>
          <a:endParaRPr lang="en-US"/>
        </a:p>
      </dgm:t>
    </dgm:pt>
    <dgm:pt modelId="{D58D2032-DB61-4ED9-B5F1-E2CF9E5B845F}">
      <dgm:prSet phldrT="[Text]"/>
      <dgm:spPr/>
      <dgm:t>
        <a:bodyPr/>
        <a:lstStyle/>
        <a:p>
          <a:r>
            <a:rPr lang="ar-SA" dirty="0" smtClean="0"/>
            <a:t>الجمع</a:t>
          </a:r>
          <a:endParaRPr lang="en-US" dirty="0"/>
        </a:p>
      </dgm:t>
    </dgm:pt>
    <dgm:pt modelId="{5AAB8CD6-2BEF-4F7E-8C96-058B2E459C1A}" type="parTrans" cxnId="{E1ABF2E7-3FE2-4BAC-8648-3475E933E27C}">
      <dgm:prSet/>
      <dgm:spPr/>
      <dgm:t>
        <a:bodyPr/>
        <a:lstStyle/>
        <a:p>
          <a:endParaRPr lang="en-US"/>
        </a:p>
      </dgm:t>
    </dgm:pt>
    <dgm:pt modelId="{E94DD509-CFDB-478F-B914-5060D77BAFBA}" type="sibTrans" cxnId="{E1ABF2E7-3FE2-4BAC-8648-3475E933E27C}">
      <dgm:prSet/>
      <dgm:spPr/>
      <dgm:t>
        <a:bodyPr/>
        <a:lstStyle/>
        <a:p>
          <a:endParaRPr lang="en-US"/>
        </a:p>
      </dgm:t>
    </dgm:pt>
    <dgm:pt modelId="{F6F18B1C-604B-438E-BED9-80925C0380FE}" type="pres">
      <dgm:prSet presAssocID="{9C5D8794-75BD-4B21-8AEF-211E9FEEA274}" presName="Name0" presStyleCnt="0">
        <dgm:presLayoutVars>
          <dgm:dir/>
          <dgm:resizeHandles val="exact"/>
        </dgm:presLayoutVars>
      </dgm:prSet>
      <dgm:spPr/>
    </dgm:pt>
    <dgm:pt modelId="{1EC58234-F1DB-44EB-9667-CC6572B08807}" type="pres">
      <dgm:prSet presAssocID="{9C5D8794-75BD-4B21-8AEF-211E9FEEA274}" presName="vNodes" presStyleCnt="0"/>
      <dgm:spPr/>
    </dgm:pt>
    <dgm:pt modelId="{E1274F59-E818-4FF7-9547-D2263F783EE7}" type="pres">
      <dgm:prSet presAssocID="{2047DAD8-6C4A-40CD-9000-DB4DCA0013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98AC9-4F90-4748-A1A0-E90372E0C702}" type="pres">
      <dgm:prSet presAssocID="{A3F612EB-C5F3-4CB3-9668-431F6E4B496B}" presName="spacerT" presStyleCnt="0"/>
      <dgm:spPr/>
    </dgm:pt>
    <dgm:pt modelId="{290B8B0A-F335-4018-9D1C-2F9B57BA2430}" type="pres">
      <dgm:prSet presAssocID="{A3F612EB-C5F3-4CB3-9668-431F6E4B496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D40A9F0-730A-4FC5-9E85-93BAA9BBEE55}" type="pres">
      <dgm:prSet presAssocID="{A3F612EB-C5F3-4CB3-9668-431F6E4B496B}" presName="spacerB" presStyleCnt="0"/>
      <dgm:spPr/>
    </dgm:pt>
    <dgm:pt modelId="{36513698-D34A-4675-8926-3DB9FA14E3CE}" type="pres">
      <dgm:prSet presAssocID="{9CE34572-F8DF-4298-9ED6-43985D4F008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EF4EE-8376-406D-B58B-D3B04CB00E14}" type="pres">
      <dgm:prSet presAssocID="{9C5D8794-75BD-4B21-8AEF-211E9FEEA274}" presName="sibTransLast" presStyleLbl="sibTrans2D1" presStyleIdx="1" presStyleCnt="2" custAng="10800000" custScaleX="242424" custLinFactNeighborX="-47918" custLinFactNeighborY="845"/>
      <dgm:spPr/>
      <dgm:t>
        <a:bodyPr/>
        <a:lstStyle/>
        <a:p>
          <a:endParaRPr lang="en-US"/>
        </a:p>
      </dgm:t>
    </dgm:pt>
    <dgm:pt modelId="{A752BD27-04F8-4C50-9809-6E61B85CAD43}" type="pres">
      <dgm:prSet presAssocID="{9C5D8794-75BD-4B21-8AEF-211E9FEEA27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327DA34-CB1C-4E0C-B93E-316689592817}" type="pres">
      <dgm:prSet presAssocID="{9C5D8794-75BD-4B21-8AEF-211E9FEEA274}" presName="lastNode" presStyleLbl="node1" presStyleIdx="2" presStyleCnt="3" custScaleX="33688" custScaleY="51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840F35-6095-47D0-B2B5-3B5F20400355}" type="presOf" srcId="{9C5D8794-75BD-4B21-8AEF-211E9FEEA274}" destId="{F6F18B1C-604B-438E-BED9-80925C0380FE}" srcOrd="0" destOrd="0" presId="urn:microsoft.com/office/officeart/2005/8/layout/equation2"/>
    <dgm:cxn modelId="{8D0B0E66-1B31-48FA-A7B6-29595AD32E47}" type="presOf" srcId="{BCD658BB-9304-4AD4-8BA7-D56DC125896F}" destId="{026EF4EE-8376-406D-B58B-D3B04CB00E14}" srcOrd="0" destOrd="0" presId="urn:microsoft.com/office/officeart/2005/8/layout/equation2"/>
    <dgm:cxn modelId="{177506AF-A6AB-4A2A-BFE9-FFFDD9A0B553}" type="presOf" srcId="{A3F612EB-C5F3-4CB3-9668-431F6E4B496B}" destId="{290B8B0A-F335-4018-9D1C-2F9B57BA2430}" srcOrd="0" destOrd="0" presId="urn:microsoft.com/office/officeart/2005/8/layout/equation2"/>
    <dgm:cxn modelId="{ECB69247-462F-42E0-9945-07BF3CE08F27}" type="presOf" srcId="{2047DAD8-6C4A-40CD-9000-DB4DCA001393}" destId="{E1274F59-E818-4FF7-9547-D2263F783EE7}" srcOrd="0" destOrd="0" presId="urn:microsoft.com/office/officeart/2005/8/layout/equation2"/>
    <dgm:cxn modelId="{85DA45FC-770C-4E16-BEA8-51B97CF4AFB7}" type="presOf" srcId="{D58D2032-DB61-4ED9-B5F1-E2CF9E5B845F}" destId="{F327DA34-CB1C-4E0C-B93E-316689592817}" srcOrd="0" destOrd="0" presId="urn:microsoft.com/office/officeart/2005/8/layout/equation2"/>
    <dgm:cxn modelId="{EC8B531F-A899-4CBD-9A35-27A0A9C0EBFF}" type="presOf" srcId="{BCD658BB-9304-4AD4-8BA7-D56DC125896F}" destId="{A752BD27-04F8-4C50-9809-6E61B85CAD43}" srcOrd="1" destOrd="0" presId="urn:microsoft.com/office/officeart/2005/8/layout/equation2"/>
    <dgm:cxn modelId="{E1ABF2E7-3FE2-4BAC-8648-3475E933E27C}" srcId="{9C5D8794-75BD-4B21-8AEF-211E9FEEA274}" destId="{D58D2032-DB61-4ED9-B5F1-E2CF9E5B845F}" srcOrd="2" destOrd="0" parTransId="{5AAB8CD6-2BEF-4F7E-8C96-058B2E459C1A}" sibTransId="{E94DD509-CFDB-478F-B914-5060D77BAFBA}"/>
    <dgm:cxn modelId="{BE954BDB-4B97-42AD-8740-DC47647A7169}" srcId="{9C5D8794-75BD-4B21-8AEF-211E9FEEA274}" destId="{9CE34572-F8DF-4298-9ED6-43985D4F0085}" srcOrd="1" destOrd="0" parTransId="{90A10AA0-86EB-42F8-BA2C-69599ED83A9A}" sibTransId="{BCD658BB-9304-4AD4-8BA7-D56DC125896F}"/>
    <dgm:cxn modelId="{D4C47AD6-2827-4008-BDC7-3EC967F88ED8}" srcId="{9C5D8794-75BD-4B21-8AEF-211E9FEEA274}" destId="{2047DAD8-6C4A-40CD-9000-DB4DCA001393}" srcOrd="0" destOrd="0" parTransId="{2A9E8DCC-DC39-4972-9119-CFCF7980E132}" sibTransId="{A3F612EB-C5F3-4CB3-9668-431F6E4B496B}"/>
    <dgm:cxn modelId="{3C8B7BBA-235A-4190-91C6-4150CF39A489}" type="presOf" srcId="{9CE34572-F8DF-4298-9ED6-43985D4F0085}" destId="{36513698-D34A-4675-8926-3DB9FA14E3CE}" srcOrd="0" destOrd="0" presId="urn:microsoft.com/office/officeart/2005/8/layout/equation2"/>
    <dgm:cxn modelId="{8C71537D-968F-441A-A079-065686DD0B6A}" type="presParOf" srcId="{F6F18B1C-604B-438E-BED9-80925C0380FE}" destId="{1EC58234-F1DB-44EB-9667-CC6572B08807}" srcOrd="0" destOrd="0" presId="urn:microsoft.com/office/officeart/2005/8/layout/equation2"/>
    <dgm:cxn modelId="{E84C9397-2553-4445-9276-3E15F40F2937}" type="presParOf" srcId="{1EC58234-F1DB-44EB-9667-CC6572B08807}" destId="{E1274F59-E818-4FF7-9547-D2263F783EE7}" srcOrd="0" destOrd="0" presId="urn:microsoft.com/office/officeart/2005/8/layout/equation2"/>
    <dgm:cxn modelId="{8A75700D-B8BB-4836-A595-DEF80271B61D}" type="presParOf" srcId="{1EC58234-F1DB-44EB-9667-CC6572B08807}" destId="{7CC98AC9-4F90-4748-A1A0-E90372E0C702}" srcOrd="1" destOrd="0" presId="urn:microsoft.com/office/officeart/2005/8/layout/equation2"/>
    <dgm:cxn modelId="{E41936EB-BD01-45BC-9890-EBB1912A181E}" type="presParOf" srcId="{1EC58234-F1DB-44EB-9667-CC6572B08807}" destId="{290B8B0A-F335-4018-9D1C-2F9B57BA2430}" srcOrd="2" destOrd="0" presId="urn:microsoft.com/office/officeart/2005/8/layout/equation2"/>
    <dgm:cxn modelId="{4B37DFA3-E062-4C4B-9217-93D4D38B24A1}" type="presParOf" srcId="{1EC58234-F1DB-44EB-9667-CC6572B08807}" destId="{DD40A9F0-730A-4FC5-9E85-93BAA9BBEE55}" srcOrd="3" destOrd="0" presId="urn:microsoft.com/office/officeart/2005/8/layout/equation2"/>
    <dgm:cxn modelId="{BFF521CC-FF4D-4E1D-AA45-595977FA08F7}" type="presParOf" srcId="{1EC58234-F1DB-44EB-9667-CC6572B08807}" destId="{36513698-D34A-4675-8926-3DB9FA14E3CE}" srcOrd="4" destOrd="0" presId="urn:microsoft.com/office/officeart/2005/8/layout/equation2"/>
    <dgm:cxn modelId="{28E16E44-772F-496B-AF99-5DEAF7C8DBA8}" type="presParOf" srcId="{F6F18B1C-604B-438E-BED9-80925C0380FE}" destId="{026EF4EE-8376-406D-B58B-D3B04CB00E14}" srcOrd="1" destOrd="0" presId="urn:microsoft.com/office/officeart/2005/8/layout/equation2"/>
    <dgm:cxn modelId="{F0FD150C-A805-4AE6-BE46-29B5961F2218}" type="presParOf" srcId="{026EF4EE-8376-406D-B58B-D3B04CB00E14}" destId="{A752BD27-04F8-4C50-9809-6E61B85CAD43}" srcOrd="0" destOrd="0" presId="urn:microsoft.com/office/officeart/2005/8/layout/equation2"/>
    <dgm:cxn modelId="{E2E50E9D-E88B-4F5D-B157-889EE0C68825}" type="presParOf" srcId="{F6F18B1C-604B-438E-BED9-80925C0380FE}" destId="{F327DA34-CB1C-4E0C-B93E-316689592817}" srcOrd="2" destOrd="0" presId="urn:microsoft.com/office/officeart/2005/8/layout/equati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06279-5034-4969-9D5C-0FF8DD257D4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FA90D09-9E85-47B5-9A35-9FB3EDC593B6}">
      <dgm:prSet phldrT="[Text]"/>
      <dgm:spPr/>
      <dgm:t>
        <a:bodyPr/>
        <a:lstStyle/>
        <a:p>
          <a:r>
            <a:rPr lang="ar-SA" dirty="0" smtClean="0"/>
            <a:t>سالم</a:t>
          </a:r>
          <a:endParaRPr lang="en-US" dirty="0"/>
        </a:p>
      </dgm:t>
    </dgm:pt>
    <dgm:pt modelId="{5C975DFB-A89C-49FD-9285-962099CCEA82}" type="parTrans" cxnId="{43D95080-1511-4862-A61A-F34C16CA064A}">
      <dgm:prSet/>
      <dgm:spPr/>
      <dgm:t>
        <a:bodyPr/>
        <a:lstStyle/>
        <a:p>
          <a:endParaRPr lang="en-US"/>
        </a:p>
      </dgm:t>
    </dgm:pt>
    <dgm:pt modelId="{5671977A-76F2-49F2-8B54-A8B973EBA1A7}" type="sibTrans" cxnId="{43D95080-1511-4862-A61A-F34C16CA064A}">
      <dgm:prSet/>
      <dgm:spPr/>
      <dgm:t>
        <a:bodyPr/>
        <a:lstStyle/>
        <a:p>
          <a:endParaRPr lang="en-US"/>
        </a:p>
      </dgm:t>
    </dgm:pt>
    <dgm:pt modelId="{963B999F-DFFB-4B06-B25C-49E2995069C4}">
      <dgm:prSet phldrT="[Text]"/>
      <dgm:spPr/>
      <dgm:t>
        <a:bodyPr/>
        <a:lstStyle/>
        <a:p>
          <a:r>
            <a:rPr lang="ar-SA" dirty="0" smtClean="0"/>
            <a:t>مكسر</a:t>
          </a:r>
          <a:endParaRPr lang="en-US" dirty="0"/>
        </a:p>
      </dgm:t>
    </dgm:pt>
    <dgm:pt modelId="{8C9C0A58-7AC4-4CA3-8D8C-677F3F746EF4}" type="parTrans" cxnId="{D26C6E13-C4B2-4BB5-9CF1-4C607E42923C}">
      <dgm:prSet/>
      <dgm:spPr/>
      <dgm:t>
        <a:bodyPr/>
        <a:lstStyle/>
        <a:p>
          <a:endParaRPr lang="en-US"/>
        </a:p>
      </dgm:t>
    </dgm:pt>
    <dgm:pt modelId="{E6BD297E-5F2A-4F6F-B346-22CF63124E79}" type="sibTrans" cxnId="{D26C6E13-C4B2-4BB5-9CF1-4C607E42923C}">
      <dgm:prSet/>
      <dgm:spPr/>
      <dgm:t>
        <a:bodyPr/>
        <a:lstStyle/>
        <a:p>
          <a:endParaRPr lang="en-US"/>
        </a:p>
      </dgm:t>
    </dgm:pt>
    <dgm:pt modelId="{AD6195AE-2944-41DD-A726-FB6771240212}">
      <dgm:prSet phldrT="[Text]"/>
      <dgm:spPr/>
      <dgm:t>
        <a:bodyPr/>
        <a:lstStyle/>
        <a:p>
          <a:r>
            <a:rPr lang="ar-SA" dirty="0" smtClean="0"/>
            <a:t>قياسى</a:t>
          </a:r>
          <a:endParaRPr lang="en-US" dirty="0"/>
        </a:p>
      </dgm:t>
    </dgm:pt>
    <dgm:pt modelId="{68534133-CA45-447A-8BEE-88F7FA18CB9C}" type="parTrans" cxnId="{23AD903C-F392-41CC-A639-AD9BA59F4119}">
      <dgm:prSet/>
      <dgm:spPr/>
      <dgm:t>
        <a:bodyPr/>
        <a:lstStyle/>
        <a:p>
          <a:endParaRPr lang="en-US"/>
        </a:p>
      </dgm:t>
    </dgm:pt>
    <dgm:pt modelId="{F9F0E71E-A750-4F82-882A-4622074710DC}" type="sibTrans" cxnId="{23AD903C-F392-41CC-A639-AD9BA59F4119}">
      <dgm:prSet/>
      <dgm:spPr/>
      <dgm:t>
        <a:bodyPr/>
        <a:lstStyle/>
        <a:p>
          <a:endParaRPr lang="en-US"/>
        </a:p>
      </dgm:t>
    </dgm:pt>
    <dgm:pt modelId="{A092D2C2-A3F8-4301-B7F1-8D4D638D6357}" type="pres">
      <dgm:prSet presAssocID="{A2E06279-5034-4969-9D5C-0FF8DD257D44}" presName="Name0" presStyleCnt="0">
        <dgm:presLayoutVars>
          <dgm:dir/>
          <dgm:resizeHandles val="exact"/>
        </dgm:presLayoutVars>
      </dgm:prSet>
      <dgm:spPr/>
    </dgm:pt>
    <dgm:pt modelId="{5CF614CC-AC01-4F69-9A80-71084FAC94CD}" type="pres">
      <dgm:prSet presAssocID="{A2E06279-5034-4969-9D5C-0FF8DD257D44}" presName="vNodes" presStyleCnt="0"/>
      <dgm:spPr/>
    </dgm:pt>
    <dgm:pt modelId="{0417D182-D4FA-45F7-B274-250CCA3F2506}" type="pres">
      <dgm:prSet presAssocID="{AFA90D09-9E85-47B5-9A35-9FB3EDC593B6}" presName="node" presStyleLbl="node1" presStyleIdx="0" presStyleCnt="3" custScaleX="127747" custScaleY="75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0A439-6612-4C12-A482-39F3975896AD}" type="pres">
      <dgm:prSet presAssocID="{5671977A-76F2-49F2-8B54-A8B973EBA1A7}" presName="spacerT" presStyleCnt="0"/>
      <dgm:spPr/>
    </dgm:pt>
    <dgm:pt modelId="{123C8B1D-4BFF-41D5-BD6F-74FB2D19E9FC}" type="pres">
      <dgm:prSet presAssocID="{5671977A-76F2-49F2-8B54-A8B973EBA1A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FD5F9C5-C1C4-4743-A105-2E7E70025412}" type="pres">
      <dgm:prSet presAssocID="{5671977A-76F2-49F2-8B54-A8B973EBA1A7}" presName="spacerB" presStyleCnt="0"/>
      <dgm:spPr/>
    </dgm:pt>
    <dgm:pt modelId="{96932240-943F-484E-A63E-22E9A436B28D}" type="pres">
      <dgm:prSet presAssocID="{963B999F-DFFB-4B06-B25C-49E2995069C4}" presName="node" presStyleLbl="node1" presStyleIdx="1" presStyleCnt="3" custScaleX="132369" custScaleY="80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C2454-1380-418B-8E2D-237DB746E0CB}" type="pres">
      <dgm:prSet presAssocID="{A2E06279-5034-4969-9D5C-0FF8DD257D44}" presName="sibTransLast" presStyleLbl="sibTrans2D1" presStyleIdx="1" presStyleCnt="2" custAng="10800000" custScaleX="315532" custLinFactNeighborX="-68107" custLinFactNeighborY="3423"/>
      <dgm:spPr/>
      <dgm:t>
        <a:bodyPr/>
        <a:lstStyle/>
        <a:p>
          <a:endParaRPr lang="en-US"/>
        </a:p>
      </dgm:t>
    </dgm:pt>
    <dgm:pt modelId="{D10E78BA-099B-422E-B648-8E5BEFD23C42}" type="pres">
      <dgm:prSet presAssocID="{A2E06279-5034-4969-9D5C-0FF8DD257D4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F042143-2397-4D54-B41F-9E5AB0F266E0}" type="pres">
      <dgm:prSet presAssocID="{A2E06279-5034-4969-9D5C-0FF8DD257D44}" presName="lastNode" presStyleLbl="node1" presStyleIdx="2" presStyleCnt="3" custScaleX="64563" custScaleY="51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EAC31-7D71-4407-978D-831B8F32C760}" type="presOf" srcId="{5671977A-76F2-49F2-8B54-A8B973EBA1A7}" destId="{123C8B1D-4BFF-41D5-BD6F-74FB2D19E9FC}" srcOrd="0" destOrd="0" presId="urn:microsoft.com/office/officeart/2005/8/layout/equation2"/>
    <dgm:cxn modelId="{23AD903C-F392-41CC-A639-AD9BA59F4119}" srcId="{A2E06279-5034-4969-9D5C-0FF8DD257D44}" destId="{AD6195AE-2944-41DD-A726-FB6771240212}" srcOrd="2" destOrd="0" parTransId="{68534133-CA45-447A-8BEE-88F7FA18CB9C}" sibTransId="{F9F0E71E-A750-4F82-882A-4622074710DC}"/>
    <dgm:cxn modelId="{586D60B4-6173-44B3-92CF-176FFFD7501A}" type="presOf" srcId="{AD6195AE-2944-41DD-A726-FB6771240212}" destId="{5F042143-2397-4D54-B41F-9E5AB0F266E0}" srcOrd="0" destOrd="0" presId="urn:microsoft.com/office/officeart/2005/8/layout/equation2"/>
    <dgm:cxn modelId="{E71575DE-443F-4096-9618-78ABFA883D61}" type="presOf" srcId="{E6BD297E-5F2A-4F6F-B346-22CF63124E79}" destId="{D10E78BA-099B-422E-B648-8E5BEFD23C42}" srcOrd="1" destOrd="0" presId="urn:microsoft.com/office/officeart/2005/8/layout/equation2"/>
    <dgm:cxn modelId="{84761760-615E-428D-9B79-19183AE14CF2}" type="presOf" srcId="{A2E06279-5034-4969-9D5C-0FF8DD257D44}" destId="{A092D2C2-A3F8-4301-B7F1-8D4D638D6357}" srcOrd="0" destOrd="0" presId="urn:microsoft.com/office/officeart/2005/8/layout/equation2"/>
    <dgm:cxn modelId="{D605C5DD-A83F-4CF7-90C1-60A061E5614E}" type="presOf" srcId="{963B999F-DFFB-4B06-B25C-49E2995069C4}" destId="{96932240-943F-484E-A63E-22E9A436B28D}" srcOrd="0" destOrd="0" presId="urn:microsoft.com/office/officeart/2005/8/layout/equation2"/>
    <dgm:cxn modelId="{43D95080-1511-4862-A61A-F34C16CA064A}" srcId="{A2E06279-5034-4969-9D5C-0FF8DD257D44}" destId="{AFA90D09-9E85-47B5-9A35-9FB3EDC593B6}" srcOrd="0" destOrd="0" parTransId="{5C975DFB-A89C-49FD-9285-962099CCEA82}" sibTransId="{5671977A-76F2-49F2-8B54-A8B973EBA1A7}"/>
    <dgm:cxn modelId="{F2EE045F-0775-4D52-92AA-E0873D0B15B3}" type="presOf" srcId="{E6BD297E-5F2A-4F6F-B346-22CF63124E79}" destId="{A84C2454-1380-418B-8E2D-237DB746E0CB}" srcOrd="0" destOrd="0" presId="urn:microsoft.com/office/officeart/2005/8/layout/equation2"/>
    <dgm:cxn modelId="{8F6D9544-AE1D-43F5-BE4D-56C137D070C4}" type="presOf" srcId="{AFA90D09-9E85-47B5-9A35-9FB3EDC593B6}" destId="{0417D182-D4FA-45F7-B274-250CCA3F2506}" srcOrd="0" destOrd="0" presId="urn:microsoft.com/office/officeart/2005/8/layout/equation2"/>
    <dgm:cxn modelId="{D26C6E13-C4B2-4BB5-9CF1-4C607E42923C}" srcId="{A2E06279-5034-4969-9D5C-0FF8DD257D44}" destId="{963B999F-DFFB-4B06-B25C-49E2995069C4}" srcOrd="1" destOrd="0" parTransId="{8C9C0A58-7AC4-4CA3-8D8C-677F3F746EF4}" sibTransId="{E6BD297E-5F2A-4F6F-B346-22CF63124E79}"/>
    <dgm:cxn modelId="{4DAA6F37-D36A-40D5-91C4-C399DD588E71}" type="presParOf" srcId="{A092D2C2-A3F8-4301-B7F1-8D4D638D6357}" destId="{5CF614CC-AC01-4F69-9A80-71084FAC94CD}" srcOrd="0" destOrd="0" presId="urn:microsoft.com/office/officeart/2005/8/layout/equation2"/>
    <dgm:cxn modelId="{553B55D9-71B1-4B66-9E0D-6D8493100E2E}" type="presParOf" srcId="{5CF614CC-AC01-4F69-9A80-71084FAC94CD}" destId="{0417D182-D4FA-45F7-B274-250CCA3F2506}" srcOrd="0" destOrd="0" presId="urn:microsoft.com/office/officeart/2005/8/layout/equation2"/>
    <dgm:cxn modelId="{58CAD71B-ADCB-4042-BA11-8524F34ECB52}" type="presParOf" srcId="{5CF614CC-AC01-4F69-9A80-71084FAC94CD}" destId="{B830A439-6612-4C12-A482-39F3975896AD}" srcOrd="1" destOrd="0" presId="urn:microsoft.com/office/officeart/2005/8/layout/equation2"/>
    <dgm:cxn modelId="{32488C17-BBBF-4297-BAA2-17516773363A}" type="presParOf" srcId="{5CF614CC-AC01-4F69-9A80-71084FAC94CD}" destId="{123C8B1D-4BFF-41D5-BD6F-74FB2D19E9FC}" srcOrd="2" destOrd="0" presId="urn:microsoft.com/office/officeart/2005/8/layout/equation2"/>
    <dgm:cxn modelId="{E3C5673F-E8A4-48D1-98BB-951A96316918}" type="presParOf" srcId="{5CF614CC-AC01-4F69-9A80-71084FAC94CD}" destId="{5FD5F9C5-C1C4-4743-A105-2E7E70025412}" srcOrd="3" destOrd="0" presId="urn:microsoft.com/office/officeart/2005/8/layout/equation2"/>
    <dgm:cxn modelId="{88495C3D-522D-42B0-88D2-B9C13648D041}" type="presParOf" srcId="{5CF614CC-AC01-4F69-9A80-71084FAC94CD}" destId="{96932240-943F-484E-A63E-22E9A436B28D}" srcOrd="4" destOrd="0" presId="urn:microsoft.com/office/officeart/2005/8/layout/equation2"/>
    <dgm:cxn modelId="{2FD5F4C5-39A9-479A-A221-7DBE1A311BBE}" type="presParOf" srcId="{A092D2C2-A3F8-4301-B7F1-8D4D638D6357}" destId="{A84C2454-1380-418B-8E2D-237DB746E0CB}" srcOrd="1" destOrd="0" presId="urn:microsoft.com/office/officeart/2005/8/layout/equation2"/>
    <dgm:cxn modelId="{7E0FDD1C-E583-4A0F-9693-2A9F4E6A0DD9}" type="presParOf" srcId="{A84C2454-1380-418B-8E2D-237DB746E0CB}" destId="{D10E78BA-099B-422E-B648-8E5BEFD23C42}" srcOrd="0" destOrd="0" presId="urn:microsoft.com/office/officeart/2005/8/layout/equation2"/>
    <dgm:cxn modelId="{986CEEBF-6822-48E7-BA1E-9E8224724DCD}" type="presParOf" srcId="{A092D2C2-A3F8-4301-B7F1-8D4D638D6357}" destId="{5F042143-2397-4D54-B41F-9E5AB0F266E0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E06279-5034-4969-9D5C-0FF8DD257D4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AFA90D09-9E85-47B5-9A35-9FB3EDC593B6}">
      <dgm:prSet phldrT="[Text]"/>
      <dgm:spPr/>
      <dgm:t>
        <a:bodyPr/>
        <a:lstStyle/>
        <a:p>
          <a:r>
            <a:rPr lang="ar-SA" dirty="0" smtClean="0"/>
            <a:t>مذكّر</a:t>
          </a:r>
          <a:endParaRPr lang="en-US" dirty="0"/>
        </a:p>
      </dgm:t>
    </dgm:pt>
    <dgm:pt modelId="{5C975DFB-A89C-49FD-9285-962099CCEA82}" type="parTrans" cxnId="{43D95080-1511-4862-A61A-F34C16CA064A}">
      <dgm:prSet/>
      <dgm:spPr/>
      <dgm:t>
        <a:bodyPr/>
        <a:lstStyle/>
        <a:p>
          <a:endParaRPr lang="en-US"/>
        </a:p>
      </dgm:t>
    </dgm:pt>
    <dgm:pt modelId="{5671977A-76F2-49F2-8B54-A8B973EBA1A7}" type="sibTrans" cxnId="{43D95080-1511-4862-A61A-F34C16CA064A}">
      <dgm:prSet/>
      <dgm:spPr/>
      <dgm:t>
        <a:bodyPr/>
        <a:lstStyle/>
        <a:p>
          <a:endParaRPr lang="en-US"/>
        </a:p>
      </dgm:t>
    </dgm:pt>
    <dgm:pt modelId="{963B999F-DFFB-4B06-B25C-49E2995069C4}">
      <dgm:prSet phldrT="[Text]"/>
      <dgm:spPr/>
      <dgm:t>
        <a:bodyPr/>
        <a:lstStyle/>
        <a:p>
          <a:r>
            <a:rPr lang="ar-SA" dirty="0" smtClean="0"/>
            <a:t>مؤنّث</a:t>
          </a:r>
          <a:endParaRPr lang="en-US" dirty="0"/>
        </a:p>
      </dgm:t>
    </dgm:pt>
    <dgm:pt modelId="{8C9C0A58-7AC4-4CA3-8D8C-677F3F746EF4}" type="parTrans" cxnId="{D26C6E13-C4B2-4BB5-9CF1-4C607E42923C}">
      <dgm:prSet/>
      <dgm:spPr/>
      <dgm:t>
        <a:bodyPr/>
        <a:lstStyle/>
        <a:p>
          <a:endParaRPr lang="en-US"/>
        </a:p>
      </dgm:t>
    </dgm:pt>
    <dgm:pt modelId="{E6BD297E-5F2A-4F6F-B346-22CF63124E79}" type="sibTrans" cxnId="{D26C6E13-C4B2-4BB5-9CF1-4C607E42923C}">
      <dgm:prSet/>
      <dgm:spPr/>
      <dgm:t>
        <a:bodyPr/>
        <a:lstStyle/>
        <a:p>
          <a:endParaRPr lang="en-US"/>
        </a:p>
      </dgm:t>
    </dgm:pt>
    <dgm:pt modelId="{AD6195AE-2944-41DD-A726-FB6771240212}">
      <dgm:prSet phldrT="[Text]"/>
      <dgm:spPr/>
      <dgm:t>
        <a:bodyPr/>
        <a:lstStyle/>
        <a:p>
          <a:r>
            <a:rPr lang="ar-SA" dirty="0" smtClean="0"/>
            <a:t>سالم</a:t>
          </a:r>
          <a:endParaRPr lang="en-US" dirty="0"/>
        </a:p>
      </dgm:t>
    </dgm:pt>
    <dgm:pt modelId="{68534133-CA45-447A-8BEE-88F7FA18CB9C}" type="parTrans" cxnId="{23AD903C-F392-41CC-A639-AD9BA59F4119}">
      <dgm:prSet/>
      <dgm:spPr/>
      <dgm:t>
        <a:bodyPr/>
        <a:lstStyle/>
        <a:p>
          <a:endParaRPr lang="en-US"/>
        </a:p>
      </dgm:t>
    </dgm:pt>
    <dgm:pt modelId="{F9F0E71E-A750-4F82-882A-4622074710DC}" type="sibTrans" cxnId="{23AD903C-F392-41CC-A639-AD9BA59F4119}">
      <dgm:prSet/>
      <dgm:spPr/>
      <dgm:t>
        <a:bodyPr/>
        <a:lstStyle/>
        <a:p>
          <a:endParaRPr lang="en-US"/>
        </a:p>
      </dgm:t>
    </dgm:pt>
    <dgm:pt modelId="{A092D2C2-A3F8-4301-B7F1-8D4D638D6357}" type="pres">
      <dgm:prSet presAssocID="{A2E06279-5034-4969-9D5C-0FF8DD257D44}" presName="Name0" presStyleCnt="0">
        <dgm:presLayoutVars>
          <dgm:dir/>
          <dgm:resizeHandles val="exact"/>
        </dgm:presLayoutVars>
      </dgm:prSet>
      <dgm:spPr/>
    </dgm:pt>
    <dgm:pt modelId="{5CF614CC-AC01-4F69-9A80-71084FAC94CD}" type="pres">
      <dgm:prSet presAssocID="{A2E06279-5034-4969-9D5C-0FF8DD257D44}" presName="vNodes" presStyleCnt="0"/>
      <dgm:spPr/>
    </dgm:pt>
    <dgm:pt modelId="{0417D182-D4FA-45F7-B274-250CCA3F2506}" type="pres">
      <dgm:prSet presAssocID="{AFA90D09-9E85-47B5-9A35-9FB3EDC593B6}" presName="node" presStyleLbl="node1" presStyleIdx="0" presStyleCnt="3" custScaleX="127747" custScaleY="75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0A439-6612-4C12-A482-39F3975896AD}" type="pres">
      <dgm:prSet presAssocID="{5671977A-76F2-49F2-8B54-A8B973EBA1A7}" presName="spacerT" presStyleCnt="0"/>
      <dgm:spPr/>
    </dgm:pt>
    <dgm:pt modelId="{123C8B1D-4BFF-41D5-BD6F-74FB2D19E9FC}" type="pres">
      <dgm:prSet presAssocID="{5671977A-76F2-49F2-8B54-A8B973EBA1A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FD5F9C5-C1C4-4743-A105-2E7E70025412}" type="pres">
      <dgm:prSet presAssocID="{5671977A-76F2-49F2-8B54-A8B973EBA1A7}" presName="spacerB" presStyleCnt="0"/>
      <dgm:spPr/>
    </dgm:pt>
    <dgm:pt modelId="{96932240-943F-484E-A63E-22E9A436B28D}" type="pres">
      <dgm:prSet presAssocID="{963B999F-DFFB-4B06-B25C-49E2995069C4}" presName="node" presStyleLbl="node1" presStyleIdx="1" presStyleCnt="3" custScaleX="132369" custScaleY="80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C2454-1380-418B-8E2D-237DB746E0CB}" type="pres">
      <dgm:prSet presAssocID="{A2E06279-5034-4969-9D5C-0FF8DD257D44}" presName="sibTransLast" presStyleLbl="sibTrans2D1" presStyleIdx="1" presStyleCnt="2" custAng="10800000" custScaleX="315532" custLinFactNeighborX="-68107" custLinFactNeighborY="3423"/>
      <dgm:spPr/>
      <dgm:t>
        <a:bodyPr/>
        <a:lstStyle/>
        <a:p>
          <a:endParaRPr lang="en-US"/>
        </a:p>
      </dgm:t>
    </dgm:pt>
    <dgm:pt modelId="{D10E78BA-099B-422E-B648-8E5BEFD23C42}" type="pres">
      <dgm:prSet presAssocID="{A2E06279-5034-4969-9D5C-0FF8DD257D4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F042143-2397-4D54-B41F-9E5AB0F266E0}" type="pres">
      <dgm:prSet presAssocID="{A2E06279-5034-4969-9D5C-0FF8DD257D44}" presName="lastNode" presStyleLbl="node1" presStyleIdx="2" presStyleCnt="3" custScaleX="64563" custScaleY="51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AD903C-F392-41CC-A639-AD9BA59F4119}" srcId="{A2E06279-5034-4969-9D5C-0FF8DD257D44}" destId="{AD6195AE-2944-41DD-A726-FB6771240212}" srcOrd="2" destOrd="0" parTransId="{68534133-CA45-447A-8BEE-88F7FA18CB9C}" sibTransId="{F9F0E71E-A750-4F82-882A-4622074710DC}"/>
    <dgm:cxn modelId="{8C345DC1-AF1A-458D-ADF4-171F77DECFB1}" type="presOf" srcId="{A2E06279-5034-4969-9D5C-0FF8DD257D44}" destId="{A092D2C2-A3F8-4301-B7F1-8D4D638D6357}" srcOrd="0" destOrd="0" presId="urn:microsoft.com/office/officeart/2005/8/layout/equation2"/>
    <dgm:cxn modelId="{70725DBA-F922-462C-ACD6-293B01527DCA}" type="presOf" srcId="{E6BD297E-5F2A-4F6F-B346-22CF63124E79}" destId="{D10E78BA-099B-422E-B648-8E5BEFD23C42}" srcOrd="1" destOrd="0" presId="urn:microsoft.com/office/officeart/2005/8/layout/equation2"/>
    <dgm:cxn modelId="{BBE421D6-A60B-40B5-BCAC-EDED0F5B41D7}" type="presOf" srcId="{E6BD297E-5F2A-4F6F-B346-22CF63124E79}" destId="{A84C2454-1380-418B-8E2D-237DB746E0CB}" srcOrd="0" destOrd="0" presId="urn:microsoft.com/office/officeart/2005/8/layout/equation2"/>
    <dgm:cxn modelId="{3BE9A57D-70CE-4F63-B930-EFD3852AE6A1}" type="presOf" srcId="{AD6195AE-2944-41DD-A726-FB6771240212}" destId="{5F042143-2397-4D54-B41F-9E5AB0F266E0}" srcOrd="0" destOrd="0" presId="urn:microsoft.com/office/officeart/2005/8/layout/equation2"/>
    <dgm:cxn modelId="{43D95080-1511-4862-A61A-F34C16CA064A}" srcId="{A2E06279-5034-4969-9D5C-0FF8DD257D44}" destId="{AFA90D09-9E85-47B5-9A35-9FB3EDC593B6}" srcOrd="0" destOrd="0" parTransId="{5C975DFB-A89C-49FD-9285-962099CCEA82}" sibTransId="{5671977A-76F2-49F2-8B54-A8B973EBA1A7}"/>
    <dgm:cxn modelId="{513E3816-FFC6-4238-BA55-07760AC235FE}" type="presOf" srcId="{5671977A-76F2-49F2-8B54-A8B973EBA1A7}" destId="{123C8B1D-4BFF-41D5-BD6F-74FB2D19E9FC}" srcOrd="0" destOrd="0" presId="urn:microsoft.com/office/officeart/2005/8/layout/equation2"/>
    <dgm:cxn modelId="{EA6EF463-AF5D-44C1-9ACF-A506B2D13C64}" type="presOf" srcId="{AFA90D09-9E85-47B5-9A35-9FB3EDC593B6}" destId="{0417D182-D4FA-45F7-B274-250CCA3F2506}" srcOrd="0" destOrd="0" presId="urn:microsoft.com/office/officeart/2005/8/layout/equation2"/>
    <dgm:cxn modelId="{C79CE3DE-BF8E-4346-9D38-F5C792635E7F}" type="presOf" srcId="{963B999F-DFFB-4B06-B25C-49E2995069C4}" destId="{96932240-943F-484E-A63E-22E9A436B28D}" srcOrd="0" destOrd="0" presId="urn:microsoft.com/office/officeart/2005/8/layout/equation2"/>
    <dgm:cxn modelId="{D26C6E13-C4B2-4BB5-9CF1-4C607E42923C}" srcId="{A2E06279-5034-4969-9D5C-0FF8DD257D44}" destId="{963B999F-DFFB-4B06-B25C-49E2995069C4}" srcOrd="1" destOrd="0" parTransId="{8C9C0A58-7AC4-4CA3-8D8C-677F3F746EF4}" sibTransId="{E6BD297E-5F2A-4F6F-B346-22CF63124E79}"/>
    <dgm:cxn modelId="{982AF692-8FDB-482F-8904-D8E169E1C23F}" type="presParOf" srcId="{A092D2C2-A3F8-4301-B7F1-8D4D638D6357}" destId="{5CF614CC-AC01-4F69-9A80-71084FAC94CD}" srcOrd="0" destOrd="0" presId="urn:microsoft.com/office/officeart/2005/8/layout/equation2"/>
    <dgm:cxn modelId="{03C7C31F-59F4-4ADD-BC2E-0DC19039682A}" type="presParOf" srcId="{5CF614CC-AC01-4F69-9A80-71084FAC94CD}" destId="{0417D182-D4FA-45F7-B274-250CCA3F2506}" srcOrd="0" destOrd="0" presId="urn:microsoft.com/office/officeart/2005/8/layout/equation2"/>
    <dgm:cxn modelId="{02A4F11D-916E-4582-B6AA-D28FE265E12E}" type="presParOf" srcId="{5CF614CC-AC01-4F69-9A80-71084FAC94CD}" destId="{B830A439-6612-4C12-A482-39F3975896AD}" srcOrd="1" destOrd="0" presId="urn:microsoft.com/office/officeart/2005/8/layout/equation2"/>
    <dgm:cxn modelId="{8A5FC39D-9DD7-4E55-A5D5-F4EA48D8AC37}" type="presParOf" srcId="{5CF614CC-AC01-4F69-9A80-71084FAC94CD}" destId="{123C8B1D-4BFF-41D5-BD6F-74FB2D19E9FC}" srcOrd="2" destOrd="0" presId="urn:microsoft.com/office/officeart/2005/8/layout/equation2"/>
    <dgm:cxn modelId="{671F7F45-5320-4D20-9E2E-DDD663E39AB2}" type="presParOf" srcId="{5CF614CC-AC01-4F69-9A80-71084FAC94CD}" destId="{5FD5F9C5-C1C4-4743-A105-2E7E70025412}" srcOrd="3" destOrd="0" presId="urn:microsoft.com/office/officeart/2005/8/layout/equation2"/>
    <dgm:cxn modelId="{4A7DE454-28F7-4CCF-8B29-8E1C9624CE16}" type="presParOf" srcId="{5CF614CC-AC01-4F69-9A80-71084FAC94CD}" destId="{96932240-943F-484E-A63E-22E9A436B28D}" srcOrd="4" destOrd="0" presId="urn:microsoft.com/office/officeart/2005/8/layout/equation2"/>
    <dgm:cxn modelId="{B858CF41-7A9A-43E1-A218-135972808ED0}" type="presParOf" srcId="{A092D2C2-A3F8-4301-B7F1-8D4D638D6357}" destId="{A84C2454-1380-418B-8E2D-237DB746E0CB}" srcOrd="1" destOrd="0" presId="urn:microsoft.com/office/officeart/2005/8/layout/equation2"/>
    <dgm:cxn modelId="{827D84BD-50A9-4DF3-83C0-16175BC690E1}" type="presParOf" srcId="{A84C2454-1380-418B-8E2D-237DB746E0CB}" destId="{D10E78BA-099B-422E-B648-8E5BEFD23C42}" srcOrd="0" destOrd="0" presId="urn:microsoft.com/office/officeart/2005/8/layout/equation2"/>
    <dgm:cxn modelId="{26DAF4CD-3AE8-48C5-9A56-A6C9BD045714}" type="presParOf" srcId="{A092D2C2-A3F8-4301-B7F1-8D4D638D6357}" destId="{5F042143-2397-4D54-B41F-9E5AB0F266E0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DE89-6FC1-428D-B54C-CCE9BD03F72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27C5-68E3-4F38-A687-08A4E5BD0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Online class\pic\اهلا وسهلا بكم1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85545" cy="3733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SutonnyMJ" pitchFamily="2" charset="0"/>
              </a:rPr>
              <a:t>صحيح أم خطأ</a:t>
            </a:r>
            <a:endParaRPr lang="en-US" sz="48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524000"/>
            <a:ext cx="62773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بحث الإنسان عن الطعام بعد إحساس الجوع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20574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صحيح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590800"/>
            <a:ext cx="62011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عند ما خاف الناس الوحوش زرع الارض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1905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خطأ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4800600"/>
            <a:ext cx="59725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سخّر الناس الحيوان للمواصلات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800600"/>
            <a:ext cx="2286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صحيح</a:t>
            </a:r>
            <a:endParaRPr lang="en-US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457200" y="3581400"/>
            <a:ext cx="83058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الصحيح :عند ما خاف الناس الوحوش احتال لرد عدوانها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52400"/>
            <a:ext cx="8690741" cy="11459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000" b="1" spc="4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نشاط ثنائى</a:t>
            </a:r>
            <a:endParaRPr lang="en-US" sz="4000" b="1" spc="4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57282" y="1542702"/>
            <a:ext cx="1965160" cy="2034669"/>
          </a:xfrm>
          <a:prstGeom prst="downArrow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12-Point Star 3"/>
          <p:cNvSpPr/>
          <p:nvPr/>
        </p:nvSpPr>
        <p:spPr>
          <a:xfrm>
            <a:off x="685800" y="3810000"/>
            <a:ext cx="2057514" cy="2243755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خمس دقائق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752600"/>
            <a:ext cx="5252616" cy="3505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3124200" y="5105400"/>
            <a:ext cx="6019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إسئل و أجب عن صحيح و خطأ شفهيا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0" y="5334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/>
              <a:t>المفرد</a:t>
            </a:r>
            <a:endParaRPr lang="en-US" sz="6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533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/>
              <a:t>الجمع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5334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ar-SA" sz="6000" b="1" dirty="0" smtClean="0"/>
              <a:t>المثنّى</a:t>
            </a:r>
            <a:r>
              <a:rPr lang="ar-SA" sz="2800" b="1" dirty="0" smtClean="0"/>
              <a:t>        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19812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مسلم</a:t>
            </a:r>
            <a:endParaRPr lang="en-US" sz="7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276600" y="1981200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مسلمان</a:t>
            </a:r>
            <a:endParaRPr lang="en-US" sz="6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276600" y="31242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مسلمين</a:t>
            </a:r>
            <a:endParaRPr lang="en-US" sz="6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19812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مسلمون</a:t>
            </a:r>
            <a:endParaRPr lang="en-US" sz="6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81000" y="31242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مسلمين</a:t>
            </a:r>
            <a:endParaRPr lang="en-US" sz="6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42672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مسلمات</a:t>
            </a:r>
            <a:endParaRPr lang="en-US" sz="6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553200" y="56388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قلم</a:t>
            </a:r>
            <a:endParaRPr lang="en-US" sz="72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429000" y="56388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قلمان</a:t>
            </a:r>
            <a:endParaRPr lang="en-US" sz="3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457200" y="5638800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/>
              <a:t>اقلام</a:t>
            </a:r>
            <a:endParaRPr lang="en-US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"/>
            <a:ext cx="6886928" cy="744125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المفرد من الجمع و جعله في الجملة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1254232"/>
            <a:ext cx="12481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ثمار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0" y="2362200"/>
            <a:ext cx="1248129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ar-MA" sz="2400" b="1" dirty="0" smtClean="0">
                <a:solidFill>
                  <a:schemeClr val="tx1"/>
                </a:solidFill>
              </a:rPr>
              <a:t>. </a:t>
            </a:r>
            <a:r>
              <a:rPr lang="ar-SA" sz="2400" b="1" dirty="0" smtClean="0">
                <a:solidFill>
                  <a:schemeClr val="tx1"/>
                </a:solidFill>
              </a:rPr>
              <a:t>السهام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0" y="3352800"/>
            <a:ext cx="1248129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3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القسيّ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0" y="4419600"/>
            <a:ext cx="1302767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4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الوحوش</a:t>
            </a:r>
            <a:r>
              <a:rPr lang="ar-MA" sz="2300" b="1" dirty="0" smtClean="0">
                <a:solidFill>
                  <a:schemeClr val="tx1"/>
                </a:solidFill>
              </a:rPr>
              <a:t>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5562600"/>
            <a:ext cx="12954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5</a:t>
            </a:r>
            <a:r>
              <a:rPr lang="ar-MA" sz="2300" b="1" dirty="0" smtClean="0">
                <a:solidFill>
                  <a:schemeClr val="tx1"/>
                </a:solidFill>
              </a:rPr>
              <a:t>.</a:t>
            </a:r>
            <a:r>
              <a:rPr lang="ar-SA" sz="2300" b="1" dirty="0" smtClean="0">
                <a:solidFill>
                  <a:schemeClr val="tx1"/>
                </a:solidFill>
              </a:rPr>
              <a:t> البيوت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1295400"/>
            <a:ext cx="12192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/>
              <a:t>ثمرة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791200" y="2362200"/>
            <a:ext cx="12192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السهم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3352800"/>
            <a:ext cx="1224922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القوس</a:t>
            </a:r>
            <a:endParaRPr lang="en-US" sz="2300" b="1" dirty="0"/>
          </a:p>
        </p:txBody>
      </p:sp>
      <p:sp>
        <p:nvSpPr>
          <p:cNvPr id="12" name="Rectangle 11"/>
          <p:cNvSpPr/>
          <p:nvPr/>
        </p:nvSpPr>
        <p:spPr>
          <a:xfrm>
            <a:off x="5791200" y="4419600"/>
            <a:ext cx="12954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الوحش</a:t>
            </a:r>
            <a:endParaRPr lang="en-US" sz="2300" b="1" dirty="0"/>
          </a:p>
        </p:txBody>
      </p:sp>
      <p:sp>
        <p:nvSpPr>
          <p:cNvPr id="13" name="Rectangle 12"/>
          <p:cNvSpPr/>
          <p:nvPr/>
        </p:nvSpPr>
        <p:spPr>
          <a:xfrm>
            <a:off x="5791200" y="5562600"/>
            <a:ext cx="1301122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/>
              <a:t>البيت</a:t>
            </a:r>
            <a:endParaRPr lang="en-US" sz="2300" b="1" dirty="0"/>
          </a:p>
        </p:txBody>
      </p:sp>
      <p:sp>
        <p:nvSpPr>
          <p:cNvPr id="14" name="Rectangle 13"/>
          <p:cNvSpPr/>
          <p:nvPr/>
        </p:nvSpPr>
        <p:spPr>
          <a:xfrm>
            <a:off x="304800" y="1371600"/>
            <a:ext cx="50292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/>
              <a:t>التفّاحة ثمرة لذيذة</a:t>
            </a:r>
            <a:endParaRPr lang="en-US" sz="2300" b="1" dirty="0"/>
          </a:p>
        </p:txBody>
      </p:sp>
      <p:sp>
        <p:nvSpPr>
          <p:cNvPr id="15" name="Rectangle 14"/>
          <p:cNvSpPr/>
          <p:nvPr/>
        </p:nvSpPr>
        <p:spPr>
          <a:xfrm>
            <a:off x="304800" y="2362200"/>
            <a:ext cx="50292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يصنع السهم من الحديد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3352800"/>
            <a:ext cx="5034922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انكسر قوس الصيّاد</a:t>
            </a:r>
            <a:endParaRPr lang="en-US" sz="2300" b="1" dirty="0"/>
          </a:p>
        </p:txBody>
      </p:sp>
      <p:sp>
        <p:nvSpPr>
          <p:cNvPr id="17" name="Rectangle 16"/>
          <p:cNvSpPr/>
          <p:nvPr/>
        </p:nvSpPr>
        <p:spPr>
          <a:xfrm>
            <a:off x="304800" y="4419600"/>
            <a:ext cx="5034922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يخاف الإنسان الوحش</a:t>
            </a:r>
            <a:endParaRPr lang="en-US" sz="2300" b="1" dirty="0"/>
          </a:p>
        </p:txBody>
      </p:sp>
      <p:sp>
        <p:nvSpPr>
          <p:cNvPr id="18" name="Rectangle 17"/>
          <p:cNvSpPr/>
          <p:nvPr/>
        </p:nvSpPr>
        <p:spPr>
          <a:xfrm>
            <a:off x="304800" y="5562600"/>
            <a:ext cx="5111122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/>
              <a:t> الكعبة بيت مشرّف فى الأرض</a:t>
            </a:r>
            <a:endParaRPr lang="en-US" sz="2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0824" y="1482394"/>
            <a:ext cx="3307280" cy="4797538"/>
          </a:xfrm>
          <a:prstGeom prst="roundRect">
            <a:avLst>
              <a:gd name="adj" fmla="val 16667"/>
            </a:avLst>
          </a:prstGeom>
          <a:ln w="28575">
            <a:solidFill>
              <a:srgbClr val="C6FF25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228600" y="228600"/>
            <a:ext cx="8472016" cy="929643"/>
          </a:xfrm>
          <a:prstGeom prst="roundRect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MA" sz="2400" b="1" spc="36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الجماعي</a:t>
            </a:r>
            <a:endParaRPr lang="en-US" sz="2400" b="1" spc="36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08287" y="1444292"/>
            <a:ext cx="1839539" cy="1905881"/>
          </a:xfrm>
          <a:prstGeom prst="downArrow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MA" sz="3200" b="1" spc="36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36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12-Point Star 5"/>
          <p:cNvSpPr/>
          <p:nvPr/>
        </p:nvSpPr>
        <p:spPr>
          <a:xfrm>
            <a:off x="198227" y="3612973"/>
            <a:ext cx="1834129" cy="2193995"/>
          </a:xfrm>
          <a:prstGeom prst="star12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3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خمس دقائق</a:t>
            </a:r>
            <a:endParaRPr lang="en-US" sz="23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2286577" y="1482392"/>
            <a:ext cx="3002988" cy="2403807"/>
          </a:xfrm>
          <a:prstGeom prst="round2Diag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ال</a:t>
            </a:r>
            <a:r>
              <a:rPr lang="ar-S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وردة</a:t>
            </a:r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r" rtl="1"/>
            <a:r>
              <a:rPr lang="en-US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إستخراج من النص المفرد و اذكر جمعه</a:t>
            </a:r>
            <a:endParaRPr lang="ar-MA" sz="28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133600" y="4114800"/>
            <a:ext cx="3002988" cy="2419612"/>
          </a:xfrm>
          <a:prstGeom prst="round2Diag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ال</a:t>
            </a:r>
            <a:r>
              <a:rPr lang="ar-S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زنبق</a:t>
            </a:r>
            <a:r>
              <a:rPr lang="ar-MA" sz="28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r" rtl="1"/>
            <a:r>
              <a:rPr lang="en-US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إستخراج من النص الجمع و اذكر مفرده</a:t>
            </a:r>
            <a:endParaRPr lang="ar-MA" sz="28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58925"/>
            <a:ext cx="4267200" cy="1112675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التقييم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7725129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ما معنى إستأنس, الشبّاك, الحرّ 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7772400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صنع الإنسان الالات لإخافة الوحوش. (صحيح أم خطأ)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572000"/>
            <a:ext cx="7725129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متى بحث الإنسان عن الطعام ؟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1150" y="237060"/>
            <a:ext cx="1153918" cy="54906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71316" tIns="35658" rIns="71316" bIns="3565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MA" sz="3100" b="1" dirty="0"/>
              <a:t>التعريف</a:t>
            </a:r>
            <a:endParaRPr lang="en-US" sz="31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39" y="680991"/>
            <a:ext cx="1702255" cy="1702255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8108" y="407858"/>
            <a:ext cx="1580969" cy="2244977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5482" y="1239098"/>
            <a:ext cx="516012" cy="49241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3000" y="2895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638800" y="2895600"/>
            <a:ext cx="2725094" cy="502900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الياس</a:t>
            </a:r>
            <a:endParaRPr lang="ar-MA" sz="28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505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 اللغة العربية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4962792" y="4723995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01717651407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5334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العنوان الالكتروني</a:t>
            </a:r>
            <a:endParaRPr lang="en-U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5943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mdelias59@gmail.com</a:t>
            </a:r>
            <a:endParaRPr lang="en-US" sz="2800" b="1" spc="39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" y="6019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02/11/2020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1000" y="5410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قت : 30 دقيقة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" y="4800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</a:t>
            </a:r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000" y="4191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" y="35814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81000" y="2971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لمرحلة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ال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endParaRPr lang="en-US" sz="28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3581400"/>
            <a:ext cx="3962400" cy="441344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2400" b="1" spc="39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المادة : اللغة العربية الاتصالية</a:t>
            </a:r>
            <a:endParaRPr lang="en-US" sz="2400" b="1" spc="39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53000" y="4114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غونبتى فاضل مدرسة, كملا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425" y="1272192"/>
            <a:ext cx="8495417" cy="5152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425" y="317500"/>
            <a:ext cx="8495417" cy="825878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4000" b="1" spc="36" dirty="0" smtClean="0">
                <a:ln w="1143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4000" b="1" spc="36" dirty="0">
              <a:ln w="11430"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667000"/>
            <a:ext cx="7970860" cy="1051901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إستخرج من النص المفرد و اذكر جمعه و إستخرج من النص الجمع و اذكر مفرده</a:t>
            </a:r>
            <a:endParaRPr lang="ar-MA" sz="2900" b="1" spc="36" dirty="0" smtClean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\Online class\pic\136084512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18842" y="381000"/>
            <a:ext cx="4225158" cy="27432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381000"/>
            <a:ext cx="4191000" cy="2775482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514600" y="3810000"/>
            <a:ext cx="4191000" cy="2611996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24400" y="685800"/>
            <a:ext cx="4191000" cy="26670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8600" y="685800"/>
            <a:ext cx="4191000" cy="2611996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24400" y="3886200"/>
            <a:ext cx="4191000" cy="25146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28600" y="3886200"/>
            <a:ext cx="4191000" cy="2398888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228600"/>
            <a:ext cx="8534400" cy="17526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الأمثال و الحكم العربية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81000" y="2895600"/>
            <a:ext cx="8382000" cy="30480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72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المثل الثانى :</a:t>
            </a:r>
          </a:p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الحاجة تفتق الحيلة </a:t>
            </a:r>
          </a:p>
          <a:p>
            <a:pPr algn="ctr"/>
            <a:endParaRPr lang="en-US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81000" y="228600"/>
            <a:ext cx="8418226" cy="952893"/>
          </a:xfrm>
          <a:prstGeom prst="wedgeRoundRectCallou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ائج م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 الدرس</a:t>
            </a:r>
            <a:endParaRPr lang="en-US" sz="2800" b="1" spc="36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lowchart: Display 2"/>
          <p:cNvSpPr/>
          <p:nvPr/>
        </p:nvSpPr>
        <p:spPr>
          <a:xfrm>
            <a:off x="8165607" y="1606695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7278" y="1618954"/>
            <a:ext cx="7617398" cy="762499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الطلاب بعد نهاية هذا الدرس ....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7278" y="2596429"/>
            <a:ext cx="7617398" cy="789835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lvl="0"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قراءة العبارات على النطق الصحيح بالترجمة</a:t>
            </a:r>
            <a:endParaRPr lang="ar-SA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Display 5"/>
          <p:cNvSpPr/>
          <p:nvPr/>
        </p:nvSpPr>
        <p:spPr>
          <a:xfrm>
            <a:off x="8137788" y="2596429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3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446" y="3609647"/>
            <a:ext cx="7617398" cy="795060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يستطيع على تصحيح الجمل ( صحيح / خطأ )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648200"/>
            <a:ext cx="7617398" cy="780143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ذكر المفرد من الجمع و تكوين الجمل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isplay 8"/>
          <p:cNvSpPr/>
          <p:nvPr/>
        </p:nvSpPr>
        <p:spPr>
          <a:xfrm>
            <a:off x="8155174" y="3621388"/>
            <a:ext cx="667716" cy="788773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8172560" y="4615500"/>
            <a:ext cx="667716" cy="805400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5400" dirty="0" smtClean="0"/>
              <a:t>عند ما أحس الإنسان الجوع بحث عن الطعام واحتال للحصول عليه, فأخضع الأرض يزرعها و ينبت نباتها و يجني ثمارها و أخضع الحيوان فاستأنسه و صاده و احتال لصيده فصنع السهام و القسيّ و الشباك و الفخاخ </a:t>
            </a:r>
            <a:endParaRPr lang="ar-MA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248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وخاف الوحوش فاحتال لردّ عدوانها فصنع الألات التي تخيفها كما صنع البيوت التي تقيه شرها كما تقيه الحرّ والبرد وعدوان الإنسان.   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22414" y="1455745"/>
            <a:ext cx="1717365" cy="1923420"/>
          </a:xfrm>
          <a:prstGeom prst="downArrow">
            <a:avLst>
              <a:gd name="adj1" fmla="val 50000"/>
              <a:gd name="adj2" fmla="val 51514"/>
            </a:avLst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42149" y="3743201"/>
            <a:ext cx="2088687" cy="2217593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600" b="1" dirty="0" smtClean="0">
                <a:solidFill>
                  <a:schemeClr val="tx1"/>
                </a:solidFill>
              </a:rPr>
              <a:t>ثلاث</a:t>
            </a:r>
            <a:r>
              <a:rPr lang="ar-MA" sz="2600" b="1" dirty="0" smtClean="0">
                <a:solidFill>
                  <a:schemeClr val="tx1"/>
                </a:solidFill>
              </a:rPr>
              <a:t>  </a:t>
            </a:r>
            <a:r>
              <a:rPr lang="ar-MA" sz="2600" b="1" dirty="0">
                <a:solidFill>
                  <a:schemeClr val="tx1"/>
                </a:solidFill>
              </a:rPr>
              <a:t>دقائق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2149" y="308611"/>
            <a:ext cx="8636387" cy="9173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</a:t>
            </a:r>
            <a:r>
              <a:rPr lang="ar-S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فردى</a:t>
            </a:r>
            <a:endParaRPr lang="en-US" sz="2800" b="1" spc="41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404819" y="1841500"/>
            <a:ext cx="3191164" cy="4001318"/>
          </a:xfrm>
          <a:prstGeom prst="verticalScroll">
            <a:avLst/>
          </a:prstGeom>
          <a:ln w="3810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6877" tIns="28439" rIns="56877" bIns="28439" rtlCol="0" anchor="ctr"/>
          <a:lstStyle/>
          <a:p>
            <a:pPr algn="ctr" rtl="1"/>
            <a:r>
              <a:rPr lang="ar-MA" sz="4000" b="1" dirty="0" smtClean="0">
                <a:solidFill>
                  <a:schemeClr val="tx1"/>
                </a:solidFill>
              </a:rPr>
              <a:t>اكتب </a:t>
            </a:r>
            <a:r>
              <a:rPr lang="ar-SA" sz="4000" b="1" dirty="0" smtClean="0">
                <a:solidFill>
                  <a:schemeClr val="tx1"/>
                </a:solidFill>
              </a:rPr>
              <a:t>معاني المفردات : الجوع, بحث, أخضع, القسيّ, الحرّ, عدوان.</a:t>
            </a:r>
            <a:endParaRPr lang="ar-MA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408" y="2315508"/>
            <a:ext cx="3448127" cy="3448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388</Words>
  <Application>Microsoft Office PowerPoint</Application>
  <PresentationFormat>On-screen Show (4:3)</PresentationFormat>
  <Paragraphs>100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173</cp:revision>
  <dcterms:created xsi:type="dcterms:W3CDTF">2006-08-16T00:00:00Z</dcterms:created>
  <dcterms:modified xsi:type="dcterms:W3CDTF">2020-11-01T07:11:42Z</dcterms:modified>
</cp:coreProperties>
</file>