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61" r:id="rId4"/>
    <p:sldId id="263" r:id="rId5"/>
    <p:sldId id="260" r:id="rId6"/>
    <p:sldId id="277" r:id="rId7"/>
    <p:sldId id="274" r:id="rId8"/>
    <p:sldId id="273" r:id="rId9"/>
    <p:sldId id="275" r:id="rId10"/>
    <p:sldId id="272" r:id="rId11"/>
    <p:sldId id="278" r:id="rId12"/>
    <p:sldId id="285" r:id="rId13"/>
    <p:sldId id="264" r:id="rId14"/>
    <p:sldId id="265" r:id="rId15"/>
    <p:sldId id="266" r:id="rId16"/>
    <p:sldId id="267" r:id="rId17"/>
    <p:sldId id="280" r:id="rId18"/>
    <p:sldId id="268" r:id="rId19"/>
    <p:sldId id="269" r:id="rId20"/>
    <p:sldId id="270" r:id="rId21"/>
    <p:sldId id="271" r:id="rId22"/>
    <p:sldId id="279" r:id="rId23"/>
    <p:sldId id="282" r:id="rId24"/>
    <p:sldId id="283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F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06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DAAFE-33D3-4DFB-8C61-CDBB81C3A5B5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B1A95-EB60-4C93-A4B4-97FD8542E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5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94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09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89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8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00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33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96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76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75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314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199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35000">
              <a:schemeClr val="accent4">
                <a:lumMod val="40000"/>
                <a:lumOff val="60000"/>
              </a:schemeClr>
            </a:gs>
            <a:gs pos="68000">
              <a:schemeClr val="accent4">
                <a:lumMod val="40000"/>
                <a:lumOff val="6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070A8-6593-43B9-8B78-A5F2689F8D2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D8E4C-ACF4-4ED7-B219-98D0CC2040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93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679" y="1029116"/>
            <a:ext cx="7623005" cy="5615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04900" y="259080"/>
            <a:ext cx="9616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তোমাদেরকে স্বাগত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8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390497"/>
              </p:ext>
            </p:extLst>
          </p:nvPr>
        </p:nvGraphicFramePr>
        <p:xfrm>
          <a:off x="3511072" y="2026920"/>
          <a:ext cx="5373848" cy="343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ackager Shell Object" showAsIcon="1" r:id="rId3" imgW="970200" imgH="618480" progId="Package">
                  <p:embed/>
                </p:oleObj>
              </mc:Choice>
              <mc:Fallback>
                <p:oleObj name="Packager Shell Object" showAsIcon="1" r:id="rId3" imgW="970200" imgH="618480" progId="Package">
                  <p:embed/>
                  <p:pic>
                    <p:nvPicPr>
                      <p:cNvPr id="6" name="Object 5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511072" y="2026920"/>
                        <a:ext cx="5373848" cy="3430114"/>
                      </a:xfrm>
                      <a:prstGeom prst="rect">
                        <a:avLst/>
                      </a:prstGeom>
                      <a:solidFill>
                        <a:srgbClr val="92D05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41119" y="1007656"/>
            <a:ext cx="9723121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endParaRPr lang="en-US" sz="40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89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294" y="1219200"/>
            <a:ext cx="9415025" cy="5227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1407294" y="286435"/>
            <a:ext cx="9415025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96640" y="701040"/>
            <a:ext cx="512064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96540" y="2575560"/>
            <a:ext cx="672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 আনন্দ কবিতাটি কে লিকেছেন?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83480" y="3900845"/>
            <a:ext cx="425196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নবকৃষ্ণ ভট্টাচার্য্য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73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727062" y="5203827"/>
            <a:ext cx="645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3600" spc="50" dirty="0" smtClean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নাচি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নাচি</a:t>
            </a:r>
            <a:endParaRPr lang="en-US" sz="36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160" y="532447"/>
            <a:ext cx="7117080" cy="4537577"/>
          </a:xfrm>
          <a:prstGeom prst="rect">
            <a:avLst/>
          </a:prstGeom>
          <a:ln>
            <a:solidFill>
              <a:schemeClr val="tx1"/>
            </a:solidFill>
            <a:prstDash val="sysDot"/>
          </a:ln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513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38468" y="5827083"/>
            <a:ext cx="9265752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দাঁড়াও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28" y="489584"/>
            <a:ext cx="9524832" cy="49529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29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45767" y="5731015"/>
            <a:ext cx="5394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07" y="401954"/>
            <a:ext cx="6962140" cy="52216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4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12372" y="5210684"/>
            <a:ext cx="5342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আহরনে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72" y="390525"/>
            <a:ext cx="5196839" cy="4583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43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286933" y="352213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501422" y="305928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18514" y="1415219"/>
            <a:ext cx="4839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4297" y="2545965"/>
            <a:ext cx="2818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দাঁড়াও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2941" y="3707306"/>
            <a:ext cx="224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4218" y="4797368"/>
            <a:ext cx="4088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45829" y="2567442"/>
            <a:ext cx="2965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5829" y="3643872"/>
            <a:ext cx="2913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89372" y="4875354"/>
            <a:ext cx="3148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-483326" y="1319349"/>
            <a:ext cx="0" cy="1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3846609" y="2958553"/>
            <a:ext cx="4043357" cy="92333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3618514" y="4084320"/>
            <a:ext cx="4839224" cy="112776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51960" y="2958552"/>
            <a:ext cx="3855720" cy="20234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735106" y="459283"/>
            <a:ext cx="260604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73243" y="4736373"/>
            <a:ext cx="482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পাখি,ছোট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3144">
            <a:off x="1918813" y="906101"/>
            <a:ext cx="6359296" cy="47862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0" y="5512500"/>
            <a:ext cx="5220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5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59280" y="5445619"/>
            <a:ext cx="836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যাও,বলে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4001" b="12666"/>
          <a:stretch/>
        </p:blipFill>
        <p:spPr>
          <a:xfrm>
            <a:off x="1859279" y="412001"/>
            <a:ext cx="8360723" cy="45983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559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06790" y="822960"/>
            <a:ext cx="201168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535" y="319920"/>
            <a:ext cx="2074140" cy="2579225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340" y="319920"/>
            <a:ext cx="2063380" cy="2579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169920"/>
            <a:ext cx="5791200" cy="2923877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00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আবুল</a:t>
            </a:r>
            <a:r>
              <a:rPr lang="en-US" sz="400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কালাম</a:t>
            </a:r>
            <a:endParaRPr lang="en-US" sz="4000" dirty="0" smtClean="0">
              <a:ln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শাহাপুর</a:t>
            </a:r>
            <a:r>
              <a:rPr lang="en-US" sz="3600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600" dirty="0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/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n/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বানিয়াচং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sz="360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০১৭১৮৫০৯১৭১</a:t>
            </a:r>
            <a:endParaRPr lang="en-US" sz="360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5626" y="3444240"/>
            <a:ext cx="4876801" cy="17543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শ্রেণি- দ্বিতীয়</a:t>
            </a:r>
          </a:p>
          <a:p>
            <a:pPr algn="ctr"/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বাংলা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560" y="679489"/>
            <a:ext cx="3139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33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68" y="408562"/>
            <a:ext cx="6709370" cy="459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86550" y="5128259"/>
            <a:ext cx="561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আনিয়াছি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2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13751" y="2814332"/>
            <a:ext cx="6172200" cy="47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13751" y="5185635"/>
            <a:ext cx="5453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87" y="629983"/>
            <a:ext cx="6905625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43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89611" y="1162070"/>
            <a:ext cx="8995954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জায়গায়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89611" y="4249953"/>
            <a:ext cx="8995954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চড়ইগুলি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…………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5840" y="230967"/>
            <a:ext cx="3429000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951" y="3298456"/>
            <a:ext cx="294132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20890" y="2421020"/>
            <a:ext cx="16289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কিচিমিচি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61811" y="2350960"/>
            <a:ext cx="12426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894663" y="2444688"/>
            <a:ext cx="11464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4" b="28222"/>
          <a:stretch/>
        </p:blipFill>
        <p:spPr>
          <a:xfrm>
            <a:off x="231764" y="335274"/>
            <a:ext cx="1450771" cy="2035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203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85185E-6 L -0.15026 0.2569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0" y="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23333 0.3275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 L 0.05547 0.4199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3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0761" y="3241766"/>
            <a:ext cx="8092440" cy="175432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আনে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spc="50" dirty="0" smtClean="0">
                <a:ln w="0"/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spc="50" dirty="0">
              <a:ln w="0"/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89960" y="518160"/>
            <a:ext cx="534924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960" y="2011680"/>
            <a:ext cx="5448749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4"/>
          <a:stretch/>
        </p:blipFill>
        <p:spPr>
          <a:xfrm>
            <a:off x="2748947" y="1133432"/>
            <a:ext cx="7218014" cy="4024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2748947" y="289949"/>
            <a:ext cx="7218014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5414" y="5354951"/>
            <a:ext cx="10165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দূর্বল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কবিতাংশটুকু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পুনরায়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সহযোগীতা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660" y="1789937"/>
            <a:ext cx="8488680" cy="4456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272540" y="548640"/>
            <a:ext cx="9646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640628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59907" y="2164976"/>
            <a:ext cx="3173506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71850"/>
            <a:ext cx="152400" cy="114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32"/>
          <a:stretch/>
        </p:blipFill>
        <p:spPr>
          <a:xfrm>
            <a:off x="6357800" y="1357842"/>
            <a:ext cx="5149660" cy="4016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87347" y="307944"/>
            <a:ext cx="75554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415540" y="330991"/>
            <a:ext cx="736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5957" y="5710950"/>
            <a:ext cx="8700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05036" y="5687903"/>
            <a:ext cx="8334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লাগে</a:t>
            </a:r>
            <a:r>
              <a:rPr lang="en-US" sz="3600" spc="50" dirty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2050" name="Picture 2" descr="মৌমাছি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26" y="1363625"/>
            <a:ext cx="5056551" cy="4016449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505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9" grpId="0"/>
      <p:bldP spid="11" grpId="0"/>
      <p:bldP spid="1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57844" y="4970371"/>
            <a:ext cx="7319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bn-IN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……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spc="50" dirty="0" err="1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বুনি</a:t>
            </a:r>
            <a:r>
              <a:rPr lang="en-US" sz="3600" spc="50" dirty="0" smtClean="0">
                <a:ln w="0"/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spc="50" dirty="0">
              <a:ln w="0"/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0982" y="759033"/>
            <a:ext cx="7193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0800" y="2528744"/>
            <a:ext cx="644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 আনন্দ</a:t>
            </a:r>
            <a:endParaRPr lang="en-US" sz="7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852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" y="2714093"/>
            <a:ext cx="11643360" cy="292387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শোনা-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কবিতা শুনে বুঝতে পারবে।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বলা -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উত্তর 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পড়া-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১.৪.২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শ্রবণযোগ্য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লেখা-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কবিতা-সংশ্লিষ্ট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53840" y="594360"/>
            <a:ext cx="4297680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78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4306711" y="2330447"/>
            <a:ext cx="2398889" cy="16513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302921" y="5603032"/>
            <a:ext cx="2377294" cy="1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04983" y="1981485"/>
            <a:ext cx="220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80215" y="3687977"/>
            <a:ext cx="288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27820" y="5335852"/>
            <a:ext cx="3561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ঘাস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লতা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>
            <a:stCxn id="4" idx="3"/>
            <a:endCxn id="6" idx="1"/>
          </p:cNvCxnSpPr>
          <p:nvPr/>
        </p:nvCxnSpPr>
        <p:spPr>
          <a:xfrm>
            <a:off x="4306711" y="4011143"/>
            <a:ext cx="2373504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67000" y="411480"/>
            <a:ext cx="6202627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নতুন শব্দের অর্থ জেনে নিই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2024786"/>
            <a:ext cx="2316480" cy="663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আহরণ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8066" y="3687977"/>
            <a:ext cx="2948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কিচিমিচি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2845" y="5279867"/>
            <a:ext cx="2567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তৃণলতা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2" grpId="0"/>
      <p:bldP spid="4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0"/>
          <a:stretch/>
        </p:blipFill>
        <p:spPr>
          <a:xfrm>
            <a:off x="4175760" y="1199274"/>
            <a:ext cx="3154681" cy="428780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3337560" y="370741"/>
            <a:ext cx="528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07920" y="5669280"/>
            <a:ext cx="7513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আমি পড়ি তোমরা মনোযোগ সহকারে শোন।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46578" y="3352800"/>
            <a:ext cx="184731" cy="4758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31309" y="5741144"/>
            <a:ext cx="9011732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৬৬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31310" y="992409"/>
            <a:ext cx="9011731" cy="4278210"/>
            <a:chOff x="1514219" y="1187709"/>
            <a:chExt cx="9092822" cy="482059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4219" y="1187709"/>
              <a:ext cx="9092822" cy="482059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4" name="Picture 3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9909" y="2164902"/>
              <a:ext cx="2086818" cy="2681418"/>
            </a:xfrm>
            <a:prstGeom prst="rect">
              <a:avLst/>
            </a:prstGeom>
          </p:spPr>
        </p:pic>
        <p:pic>
          <p:nvPicPr>
            <p:cNvPr id="9" name="Picture 8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8996" y="2192337"/>
              <a:ext cx="2086818" cy="2681418"/>
            </a:xfrm>
            <a:prstGeom prst="rect">
              <a:avLst/>
            </a:prstGeom>
          </p:spPr>
        </p:pic>
      </p:grp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18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08760" y="5987886"/>
            <a:ext cx="9540240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আমার সাথে তোমরা সমস্বরে পড়।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853" y="1072076"/>
            <a:ext cx="10058400" cy="4764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508760" y="201704"/>
            <a:ext cx="954024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93"/>
            </a:avLst>
          </a:prstGeom>
          <a:gradFill>
            <a:gsLst>
              <a:gs pos="0">
                <a:srgbClr val="002060"/>
              </a:gs>
              <a:gs pos="41000">
                <a:srgbClr val="FF0000"/>
              </a:gs>
              <a:gs pos="72000">
                <a:srgbClr val="FFFF00"/>
              </a:gs>
              <a:gs pos="100000">
                <a:srgbClr val="00B05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54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 smtClean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510</TotalTime>
  <Words>330</Words>
  <Application>Microsoft Office PowerPoint</Application>
  <PresentationFormat>Widescreen</PresentationFormat>
  <Paragraphs>78</Paragraphs>
  <Slides>25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41</cp:revision>
  <dcterms:created xsi:type="dcterms:W3CDTF">2020-11-03T05:50:30Z</dcterms:created>
  <dcterms:modified xsi:type="dcterms:W3CDTF">2020-11-08T18:10:34Z</dcterms:modified>
</cp:coreProperties>
</file>