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70" r:id="rId3"/>
    <p:sldId id="271" r:id="rId4"/>
    <p:sldId id="256" r:id="rId5"/>
    <p:sldId id="257" r:id="rId6"/>
    <p:sldId id="258" r:id="rId7"/>
    <p:sldId id="259" r:id="rId8"/>
    <p:sldId id="260" r:id="rId9"/>
    <p:sldId id="265" r:id="rId10"/>
    <p:sldId id="263" r:id="rId11"/>
    <p:sldId id="264" r:id="rId12"/>
    <p:sldId id="266" r:id="rId13"/>
    <p:sldId id="261" r:id="rId14"/>
    <p:sldId id="262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66FF"/>
    <a:srgbClr val="1DBC08"/>
    <a:srgbClr val="B01513"/>
    <a:srgbClr val="EFD37E"/>
    <a:srgbClr val="EDD480"/>
    <a:srgbClr val="F0D47F"/>
    <a:srgbClr val="EBD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4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05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0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2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361D66-3A3E-4E80-9A6D-2A62C3037BE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1F14-B878-45F2-AC92-CE515F08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0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2191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2099" r="1113" b="22634"/>
          <a:stretch/>
        </p:blipFill>
        <p:spPr>
          <a:xfrm>
            <a:off x="168812" y="4922334"/>
            <a:ext cx="11873134" cy="17865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12" y="0"/>
            <a:ext cx="11873134" cy="49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" y="229875"/>
            <a:ext cx="563652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5570" y="384720"/>
            <a:ext cx="1760561" cy="1173707"/>
          </a:xfrm>
          <a:prstGeom prst="rect">
            <a:avLst/>
          </a:prstGeom>
          <a:solidFill>
            <a:srgbClr val="ED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96286" y="4094328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96286" y="4858603"/>
            <a:ext cx="6414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24083" y="4094328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24083" y="4858603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07724" y="4094328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07724" y="4858603"/>
            <a:ext cx="6414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35521" y="4094328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49169" y="4858603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90113" y="4858602"/>
            <a:ext cx="6414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17910" y="4094327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17910" y="4858602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23629" y="4121623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23629" y="4885898"/>
            <a:ext cx="6414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51426" y="4121623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151426" y="4885898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51426" y="4872250"/>
            <a:ext cx="6414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79223" y="4107975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79223" y="4872250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20166" y="4885897"/>
            <a:ext cx="6414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447963" y="4121622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47963" y="4885897"/>
            <a:ext cx="0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0"/>
            <a:ext cx="12287533" cy="6960358"/>
          </a:xfrm>
          <a:prstGeom prst="frame">
            <a:avLst>
              <a:gd name="adj1" fmla="val 4069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232"/>
            <a:ext cx="1110787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5570" y="341193"/>
            <a:ext cx="1719618" cy="1446663"/>
          </a:xfrm>
          <a:prstGeom prst="rect">
            <a:avLst/>
          </a:prstGeom>
          <a:solidFill>
            <a:srgbClr val="EFD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12444" y="3497241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12142" y="3483593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97090" y="4084095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17260" y="4097742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4739"/>
            </a:avLst>
          </a:prstGeom>
        </p:spPr>
      </p:pic>
      <p:sp>
        <p:nvSpPr>
          <p:cNvPr id="32" name="Rectangle 31"/>
          <p:cNvSpPr/>
          <p:nvPr/>
        </p:nvSpPr>
        <p:spPr>
          <a:xfrm>
            <a:off x="1868041" y="3497241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62923" y="4097742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50373" y="3422175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60307" y="3422175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270241" y="3422175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50373" y="4022677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270543" y="4022677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280477" y="4022677"/>
            <a:ext cx="1009934" cy="600502"/>
          </a:xfrm>
          <a:prstGeom prst="rect">
            <a:avLst/>
          </a:prstGeom>
          <a:solidFill>
            <a:srgbClr val="66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0251" y="341193"/>
            <a:ext cx="5486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48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প্যাটার্ন তৈরি:</a:t>
            </a:r>
            <a:endParaRPr lang="as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439"/>
            <a:ext cx="1171143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39" y="109023"/>
            <a:ext cx="6352583" cy="1219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85" y="3389365"/>
            <a:ext cx="11083489" cy="25239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frame">
              <a:avLst>
                <a:gd name="adj1" fmla="val 9246"/>
              </a:avLst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5" r="26125" b="4018"/>
            <a:stretch/>
          </p:blipFill>
          <p:spPr>
            <a:xfrm>
              <a:off x="10235821" y="641445"/>
              <a:ext cx="1287436" cy="558193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182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68540" y="444362"/>
            <a:ext cx="1152244" cy="1115665"/>
            <a:chOff x="575475" y="996642"/>
            <a:chExt cx="1152244" cy="11156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475" y="996642"/>
              <a:ext cx="1152244" cy="111566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29837" y="1357526"/>
              <a:ext cx="520504" cy="393896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58111" y="423880"/>
            <a:ext cx="2191675" cy="1119185"/>
            <a:chOff x="4028703" y="996642"/>
            <a:chExt cx="2191675" cy="11191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703" y="1000162"/>
              <a:ext cx="1152244" cy="11156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8134" y="996642"/>
              <a:ext cx="1152244" cy="111566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343645" y="1357526"/>
              <a:ext cx="520504" cy="393896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84004" y="1350486"/>
              <a:ext cx="520504" cy="393896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297671" y="218878"/>
            <a:ext cx="942415" cy="980264"/>
          </a:xfrm>
          <a:prstGeom prst="rect">
            <a:avLst/>
          </a:prstGeom>
          <a:solidFill>
            <a:srgbClr val="F0D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308720" y="410243"/>
            <a:ext cx="3266329" cy="1119185"/>
            <a:chOff x="6126191" y="452434"/>
            <a:chExt cx="3266329" cy="1119185"/>
          </a:xfrm>
        </p:grpSpPr>
        <p:grpSp>
          <p:nvGrpSpPr>
            <p:cNvPr id="13" name="Group 12"/>
            <p:cNvGrpSpPr/>
            <p:nvPr/>
          </p:nvGrpSpPr>
          <p:grpSpPr>
            <a:xfrm>
              <a:off x="6126191" y="452434"/>
              <a:ext cx="2191675" cy="1119185"/>
              <a:chOff x="4028703" y="996642"/>
              <a:chExt cx="2191675" cy="11191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28703" y="1000162"/>
                <a:ext cx="1152244" cy="111566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68134" y="996642"/>
                <a:ext cx="1152244" cy="1115665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343645" y="1357526"/>
                <a:ext cx="520504" cy="393896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384004" y="1350486"/>
                <a:ext cx="520504" cy="393896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240276" y="452434"/>
              <a:ext cx="1152244" cy="1115665"/>
              <a:chOff x="575475" y="996642"/>
              <a:chExt cx="1152244" cy="111566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5475" y="996642"/>
                <a:ext cx="1152244" cy="1115665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929837" y="1357526"/>
                <a:ext cx="520504" cy="393896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t="10562" r="1952" b="8017"/>
          <a:stretch/>
        </p:blipFill>
        <p:spPr>
          <a:xfrm>
            <a:off x="163171" y="3248973"/>
            <a:ext cx="11709961" cy="33059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2003" t="10525" b="24057"/>
          <a:stretch/>
        </p:blipFill>
        <p:spPr>
          <a:xfrm>
            <a:off x="169184" y="1607163"/>
            <a:ext cx="11703948" cy="7737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3620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3" y="2389073"/>
            <a:ext cx="11912616" cy="1072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142" y="2104381"/>
            <a:ext cx="2027400" cy="4450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038" y="2166677"/>
            <a:ext cx="20039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7114" y="2433704"/>
            <a:ext cx="8834508" cy="1477110"/>
            <a:chOff x="647114" y="2053880"/>
            <a:chExt cx="8834508" cy="1477110"/>
          </a:xfrm>
        </p:grpSpPr>
        <p:sp>
          <p:nvSpPr>
            <p:cNvPr id="3" name="Pentagon 2"/>
            <p:cNvSpPr/>
            <p:nvPr/>
          </p:nvSpPr>
          <p:spPr>
            <a:xfrm rot="16200000">
              <a:off x="407963" y="2293033"/>
              <a:ext cx="1477108" cy="998806"/>
            </a:xfrm>
            <a:prstGeom prst="homePlat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 rot="16200000">
              <a:off x="2658793" y="2293032"/>
              <a:ext cx="1477108" cy="998806"/>
            </a:xfrm>
            <a:prstGeom prst="homePlat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rot="16200000">
              <a:off x="3671666" y="2293032"/>
              <a:ext cx="1477108" cy="998806"/>
            </a:xfrm>
            <a:prstGeom prst="homePlat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/>
            <p:cNvSpPr/>
            <p:nvPr/>
          </p:nvSpPr>
          <p:spPr>
            <a:xfrm rot="16200000">
              <a:off x="6231986" y="2293031"/>
              <a:ext cx="1477108" cy="998806"/>
            </a:xfrm>
            <a:prstGeom prst="homePlat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 rot="16200000">
              <a:off x="7244859" y="2293031"/>
              <a:ext cx="1477108" cy="998806"/>
            </a:xfrm>
            <a:prstGeom prst="homePlat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/>
            <p:cNvSpPr/>
            <p:nvPr/>
          </p:nvSpPr>
          <p:spPr>
            <a:xfrm rot="16200000">
              <a:off x="8243665" y="2293031"/>
              <a:ext cx="1477108" cy="998806"/>
            </a:xfrm>
            <a:prstGeom prst="homePlat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>
          <a:xfrm>
            <a:off x="0" y="1"/>
            <a:ext cx="12192000" cy="6752492"/>
          </a:xfrm>
          <a:prstGeom prst="frame">
            <a:avLst>
              <a:gd name="adj1" fmla="val 3333"/>
            </a:avLst>
          </a:prstGeom>
        </p:spPr>
      </p:pic>
      <p:sp>
        <p:nvSpPr>
          <p:cNvPr id="17" name="TextBox 16"/>
          <p:cNvSpPr txBox="1"/>
          <p:nvPr/>
        </p:nvSpPr>
        <p:spPr>
          <a:xfrm>
            <a:off x="3896750" y="295422"/>
            <a:ext cx="4586066" cy="77371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as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as-IN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62" y="4140059"/>
            <a:ext cx="11997968" cy="1853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37" r="223" b="19386"/>
          <a:stretch/>
        </p:blipFill>
        <p:spPr>
          <a:xfrm>
            <a:off x="259307" y="1156552"/>
            <a:ext cx="11655189" cy="7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96"/>
            <a:ext cx="12263033" cy="6818503"/>
          </a:xfrm>
          <a:prstGeom prst="frame">
            <a:avLst>
              <a:gd name="adj1" fmla="val 2492"/>
            </a:avLst>
          </a:prstGeom>
          <a:ln w="76200">
            <a:solidFill>
              <a:srgbClr val="66FF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4716" y="286602"/>
            <a:ext cx="11818962" cy="1364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prstTxWarp prst="textWave1">
              <a:avLst>
                <a:gd name="adj1" fmla="val 12500"/>
                <a:gd name="adj2" fmla="val -1044"/>
              </a:avLst>
            </a:prstTxWarp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7" y="2661313"/>
            <a:ext cx="116961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২৪,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২০, ১৬, ১২,.......................................... তালিকার পরবর্তী সংখ্যা দুইটি নির্ণয় কর।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45" y="4285398"/>
            <a:ext cx="11696133" cy="1200329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তালিকাটি লক্ষ্য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: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, ৪ , 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১০,…….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বীজগাণিতিক রাশি নির্ণয় করে ৫০ তম পদ নির্ণয় কর।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2058"/>
            </a:avLst>
          </a:prstGeom>
          <a:solidFill>
            <a:srgbClr val="0066FF"/>
          </a:solidFill>
          <a:ln w="76200">
            <a:solidFill>
              <a:srgbClr val="B0151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81952" y="150124"/>
            <a:ext cx="6428096" cy="118735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458" t="3047"/>
          <a:stretch/>
        </p:blipFill>
        <p:spPr>
          <a:xfrm>
            <a:off x="140677" y="1997612"/>
            <a:ext cx="11881677" cy="46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423081"/>
            <a:ext cx="11313993" cy="6073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r="1540"/>
          <a:stretch/>
        </p:blipFill>
        <p:spPr>
          <a:xfrm>
            <a:off x="0" y="0"/>
            <a:ext cx="12191999" cy="6858000"/>
          </a:xfrm>
          <a:prstGeom prst="frame">
            <a:avLst>
              <a:gd name="adj1" fmla="val 5933"/>
            </a:avLst>
          </a:prstGeom>
        </p:spPr>
      </p:pic>
    </p:spTree>
    <p:extLst>
      <p:ext uri="{BB962C8B-B14F-4D97-AF65-F5344CB8AC3E}">
        <p14:creationId xmlns:p14="http://schemas.microsoft.com/office/powerpoint/2010/main" val="895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7" y="0"/>
            <a:ext cx="11955292" cy="6657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150" b="3059"/>
          <a:stretch/>
        </p:blipFill>
        <p:spPr>
          <a:xfrm>
            <a:off x="0" y="0"/>
            <a:ext cx="12191999" cy="6857999"/>
          </a:xfrm>
          <a:prstGeom prst="frame">
            <a:avLst>
              <a:gd name="adj1" fmla="val 4960"/>
            </a:avLst>
          </a:prstGeom>
        </p:spPr>
      </p:pic>
    </p:spTree>
    <p:extLst>
      <p:ext uri="{BB962C8B-B14F-4D97-AF65-F5344CB8AC3E}">
        <p14:creationId xmlns:p14="http://schemas.microsoft.com/office/powerpoint/2010/main" val="168187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61" t="12706" b="27770"/>
          <a:stretch/>
        </p:blipFill>
        <p:spPr>
          <a:xfrm>
            <a:off x="431347" y="379828"/>
            <a:ext cx="5664653" cy="1139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26" b="7189"/>
          <a:stretch/>
        </p:blipFill>
        <p:spPr>
          <a:xfrm>
            <a:off x="0" y="0"/>
            <a:ext cx="12192000" cy="6858000"/>
          </a:xfrm>
          <a:prstGeom prst="frame">
            <a:avLst>
              <a:gd name="adj1" fmla="val 6049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47" y="2736747"/>
            <a:ext cx="11394412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9"/>
          <a:stretch/>
        </p:blipFill>
        <p:spPr>
          <a:xfrm>
            <a:off x="168593" y="98472"/>
            <a:ext cx="4009291" cy="3207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6007" b="16064"/>
          <a:stretch/>
        </p:blipFill>
        <p:spPr>
          <a:xfrm>
            <a:off x="7723163" y="98474"/>
            <a:ext cx="4342228" cy="320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06" y="98472"/>
            <a:ext cx="3259235" cy="320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08" y="3305906"/>
            <a:ext cx="4330284" cy="3162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0461" r="11442" b="24102"/>
          <a:stretch/>
        </p:blipFill>
        <p:spPr>
          <a:xfrm>
            <a:off x="168594" y="3305906"/>
            <a:ext cx="4021235" cy="3304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96" y="3305906"/>
            <a:ext cx="3223401" cy="3304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592" y="2255451"/>
            <a:ext cx="1189679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চিত্রগুলো একটি বিশেষ নিয়মে সাজানো হয়েছে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8" y="1252024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9828" y="2067950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5237" y="1252024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5237" y="2067950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7760" y="1280159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51163" y="1252024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1163" y="2067950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7760" y="2067950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3686" y="2067950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53686" y="1266092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69612" y="1280159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69612" y="2067950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15531" y="1280159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01464" y="2096085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61450" y="1294227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17390" y="2096085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77376" y="1294227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045525" y="1294227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847383" y="2082018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77376" y="2082018"/>
            <a:ext cx="815926" cy="81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3638" y="42863"/>
            <a:ext cx="2181225" cy="2095500"/>
          </a:xfrm>
          <a:prstGeom prst="halfFrame">
            <a:avLst>
              <a:gd name="adj1" fmla="val 15878"/>
              <a:gd name="adj2" fmla="val 15879"/>
            </a:avLst>
          </a:prstGeom>
          <a:ln>
            <a:solidFill>
              <a:srgbClr val="7030A0"/>
            </a:solidFill>
          </a:ln>
        </p:spPr>
      </p:pic>
      <p:sp>
        <p:nvSpPr>
          <p:cNvPr id="23" name="Rectangle 22"/>
          <p:cNvSpPr/>
          <p:nvPr/>
        </p:nvSpPr>
        <p:spPr>
          <a:xfrm rot="16200000">
            <a:off x="10269421" y="337622"/>
            <a:ext cx="914400" cy="914401"/>
          </a:xfrm>
          <a:prstGeom prst="rect">
            <a:avLst/>
          </a:prstGeom>
          <a:solidFill>
            <a:srgbClr val="F0D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786595" y="3432513"/>
            <a:ext cx="1167619" cy="928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349301" y="3432513"/>
            <a:ext cx="1266095" cy="928472"/>
          </a:xfrm>
          <a:prstGeom prst="triangle">
            <a:avLst>
              <a:gd name="adj" fmla="val 512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2992898" y="3432513"/>
            <a:ext cx="1167619" cy="928472"/>
          </a:xfrm>
          <a:prstGeom prst="triangle">
            <a:avLst>
              <a:gd name="adj" fmla="val 54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0800000">
            <a:off x="3661108" y="3432513"/>
            <a:ext cx="1276651" cy="928472"/>
          </a:xfrm>
          <a:prstGeom prst="triangle">
            <a:avLst>
              <a:gd name="adj" fmla="val 58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1763716" y="4403189"/>
            <a:ext cx="1190498" cy="928472"/>
          </a:xfrm>
          <a:prstGeom prst="triangle">
            <a:avLst>
              <a:gd name="adj" fmla="val 47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2934855" y="4375047"/>
            <a:ext cx="1275789" cy="956613"/>
          </a:xfrm>
          <a:prstGeom prst="triangle">
            <a:avLst>
              <a:gd name="adj" fmla="val 545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358964" y="4403189"/>
            <a:ext cx="1167619" cy="928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1202785" y="4403189"/>
            <a:ext cx="1167619" cy="928472"/>
          </a:xfrm>
          <a:prstGeom prst="triangle">
            <a:avLst>
              <a:gd name="adj" fmla="val 47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5567280" y="3432513"/>
            <a:ext cx="1167619" cy="928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10800000">
            <a:off x="6129986" y="3432513"/>
            <a:ext cx="1266095" cy="928472"/>
          </a:xfrm>
          <a:prstGeom prst="triangle">
            <a:avLst>
              <a:gd name="adj" fmla="val 512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>
            <a:off x="6773583" y="3432513"/>
            <a:ext cx="1167619" cy="928472"/>
          </a:xfrm>
          <a:prstGeom prst="triangle">
            <a:avLst>
              <a:gd name="adj" fmla="val 54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7423147" y="3446578"/>
            <a:ext cx="1276651" cy="928472"/>
          </a:xfrm>
          <a:prstGeom prst="triangle">
            <a:avLst>
              <a:gd name="adj" fmla="val 58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5544401" y="4403189"/>
            <a:ext cx="1190498" cy="928472"/>
          </a:xfrm>
          <a:prstGeom prst="triangle">
            <a:avLst>
              <a:gd name="adj" fmla="val 47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10800000">
            <a:off x="6715540" y="4375047"/>
            <a:ext cx="1275789" cy="956613"/>
          </a:xfrm>
          <a:prstGeom prst="triangle">
            <a:avLst>
              <a:gd name="adj" fmla="val 545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6139649" y="4403189"/>
            <a:ext cx="1167619" cy="928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4983470" y="4403189"/>
            <a:ext cx="1167619" cy="928472"/>
          </a:xfrm>
          <a:prstGeom prst="triangle">
            <a:avLst>
              <a:gd name="adj" fmla="val 47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9424472" y="3432499"/>
            <a:ext cx="1309349" cy="900343"/>
          </a:xfrm>
          <a:prstGeom prst="triangle">
            <a:avLst>
              <a:gd name="adj" fmla="val 37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9939861" y="3432498"/>
            <a:ext cx="1262871" cy="949581"/>
          </a:xfrm>
          <a:prstGeom prst="triangle">
            <a:avLst>
              <a:gd name="adj" fmla="val 369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>
            <a:off x="7967168" y="3432511"/>
            <a:ext cx="1411127" cy="928472"/>
          </a:xfrm>
          <a:prstGeom prst="triangle">
            <a:avLst>
              <a:gd name="adj" fmla="val 54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767015" y="3432514"/>
            <a:ext cx="1131345" cy="956600"/>
          </a:xfrm>
          <a:prstGeom prst="triangle">
            <a:avLst>
              <a:gd name="adj" fmla="val 451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9363592" y="4332841"/>
            <a:ext cx="1367904" cy="970633"/>
          </a:xfrm>
          <a:prstGeom prst="triangle">
            <a:avLst>
              <a:gd name="adj" fmla="val 383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7964556" y="4360981"/>
            <a:ext cx="1459916" cy="984741"/>
          </a:xfrm>
          <a:prstGeom prst="triangle">
            <a:avLst>
              <a:gd name="adj" fmla="val 433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>
            <a:off x="8824466" y="4389094"/>
            <a:ext cx="1411127" cy="928472"/>
          </a:xfrm>
          <a:prstGeom prst="triangle">
            <a:avLst>
              <a:gd name="adj" fmla="val 44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>
            <a:off x="7329761" y="4375052"/>
            <a:ext cx="1411127" cy="928472"/>
          </a:xfrm>
          <a:prstGeom prst="triangle">
            <a:avLst>
              <a:gd name="adj" fmla="val 47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8" grpId="0" animBg="1"/>
      <p:bldP spid="35" grpId="0" animBg="1"/>
      <p:bldP spid="36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r="2331"/>
          <a:stretch/>
        </p:blipFill>
        <p:spPr>
          <a:xfrm>
            <a:off x="0" y="-1"/>
            <a:ext cx="12192000" cy="6954253"/>
          </a:xfrm>
          <a:prstGeom prst="frame">
            <a:avLst>
              <a:gd name="adj1" fmla="val 6955"/>
            </a:avLst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83" y="1523835"/>
            <a:ext cx="556003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2"/>
          <a:stretch/>
        </p:blipFill>
        <p:spPr>
          <a:xfrm>
            <a:off x="0" y="0"/>
            <a:ext cx="12192000" cy="6833118"/>
          </a:xfrm>
          <a:prstGeom prst="frame">
            <a:avLst>
              <a:gd name="adj1" fmla="val 763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432517" y="309490"/>
            <a:ext cx="5669280" cy="102694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1865"/>
              </a:avLst>
            </a:prstTxWarp>
            <a:spAutoFit/>
          </a:bodyPr>
          <a:lstStyle/>
          <a:p>
            <a:pPr algn="ctr"/>
            <a:r>
              <a:rPr lang="as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as-IN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3" t="4706" b="10415"/>
          <a:stretch/>
        </p:blipFill>
        <p:spPr>
          <a:xfrm>
            <a:off x="572529" y="3207223"/>
            <a:ext cx="11046942" cy="23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t="19282" r="12672" b="33538"/>
          <a:stretch/>
        </p:blipFill>
        <p:spPr>
          <a:xfrm>
            <a:off x="0" y="0"/>
            <a:ext cx="12192000" cy="6858000"/>
          </a:xfrm>
          <a:prstGeom prst="frame">
            <a:avLst>
              <a:gd name="adj1" fmla="val 4304"/>
            </a:avLst>
          </a:prstGeom>
        </p:spPr>
      </p:pic>
      <p:grpSp>
        <p:nvGrpSpPr>
          <p:cNvPr id="10" name="Group 9"/>
          <p:cNvGrpSpPr/>
          <p:nvPr/>
        </p:nvGrpSpPr>
        <p:grpSpPr>
          <a:xfrm>
            <a:off x="2996419" y="973395"/>
            <a:ext cx="1181687" cy="984739"/>
            <a:chOff x="703385" y="956603"/>
            <a:chExt cx="1181687" cy="98473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745588" y="1927274"/>
              <a:ext cx="1139484" cy="1406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03385" y="956603"/>
              <a:ext cx="633046" cy="98473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22363" y="956603"/>
              <a:ext cx="562709" cy="97067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71" y="973396"/>
            <a:ext cx="1225402" cy="10242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83472" y="973396"/>
            <a:ext cx="1225402" cy="1024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236" y="997031"/>
            <a:ext cx="1225402" cy="102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34276" y="983946"/>
            <a:ext cx="1225402" cy="1024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575" y="997031"/>
            <a:ext cx="1225402" cy="10242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02523" y="2021248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 চিত্র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0771" y="2021248"/>
            <a:ext cx="156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য় চিত্র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4276" y="2008164"/>
            <a:ext cx="12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য় চিত্র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60" t="7258" b="14337"/>
          <a:stretch/>
        </p:blipFill>
        <p:spPr>
          <a:xfrm>
            <a:off x="396241" y="4461123"/>
            <a:ext cx="11348806" cy="1978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317" t="8096" b="21515"/>
          <a:stretch/>
        </p:blipFill>
        <p:spPr>
          <a:xfrm>
            <a:off x="446346" y="2456597"/>
            <a:ext cx="11298701" cy="832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289" t="10508" b="21592"/>
          <a:stretch/>
        </p:blipFill>
        <p:spPr>
          <a:xfrm>
            <a:off x="446346" y="3452638"/>
            <a:ext cx="11298701" cy="873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173" y="3007591"/>
            <a:ext cx="2231329" cy="4450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02259" y="3082516"/>
            <a:ext cx="2194560" cy="407963"/>
            <a:chOff x="3826412" y="3291840"/>
            <a:chExt cx="2194560" cy="40796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826412" y="3291840"/>
              <a:ext cx="1111348" cy="4079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951827" y="3291840"/>
              <a:ext cx="1069145" cy="4079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0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60000"/>
              <a:lumOff val="40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860" y="409432"/>
            <a:ext cx="5581935" cy="110799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9326"/>
          </a:xfrm>
          <a:prstGeom prst="frame">
            <a:avLst>
              <a:gd name="adj1" fmla="val 5896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83" y="2139944"/>
            <a:ext cx="11357832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380</TotalTime>
  <Words>73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50</cp:revision>
  <dcterms:created xsi:type="dcterms:W3CDTF">2020-11-07T05:10:30Z</dcterms:created>
  <dcterms:modified xsi:type="dcterms:W3CDTF">2020-11-09T17:41:45Z</dcterms:modified>
</cp:coreProperties>
</file>