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59" r:id="rId5"/>
    <p:sldId id="270" r:id="rId6"/>
    <p:sldId id="261" r:id="rId7"/>
    <p:sldId id="263" r:id="rId8"/>
    <p:sldId id="268" r:id="rId9"/>
    <p:sldId id="265" r:id="rId10"/>
    <p:sldId id="266" r:id="rId11"/>
    <p:sldId id="271" r:id="rId12"/>
    <p:sldId id="264" r:id="rId13"/>
    <p:sldId id="27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6" autoAdjust="0"/>
    <p:restoredTop sz="93910" autoAdjust="0"/>
  </p:normalViewPr>
  <p:slideViewPr>
    <p:cSldViewPr>
      <p:cViewPr varScale="1">
        <p:scale>
          <a:sx n="64" d="100"/>
          <a:sy n="64" d="100"/>
        </p:scale>
        <p:origin x="12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0"/>
            <a:ext cx="8839200" cy="1295400"/>
          </a:xfrm>
          <a:prstGeom prst="horizontalScroll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4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0"/>
            <a:ext cx="8839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90600" y="1945583"/>
            <a:ext cx="7772400" cy="175260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পানির প্রাকৃতিক ঊৎস এবং মানুষের তৈরী উৎসের ২টি করে তালিকা তৈরি কর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897248"/>
              </p:ext>
            </p:extLst>
          </p:nvPr>
        </p:nvGraphicFramePr>
        <p:xfrm>
          <a:off x="838200" y="3810000"/>
          <a:ext cx="7467600" cy="2804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/>
                <a:gridCol w="3733800"/>
              </a:tblGrid>
              <a:tr h="691354"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প্রাকৃতিক</a:t>
                      </a:r>
                      <a:r>
                        <a:rPr lang="en-US" sz="400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400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উৎস</a:t>
                      </a:r>
                      <a:r>
                        <a:rPr lang="bn-BD" sz="4000" baseline="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000" dirty="0">
                        <a:solidFill>
                          <a:srgbClr val="FFC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00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মানুষের</a:t>
                      </a:r>
                      <a:r>
                        <a:rPr lang="bn-BD" sz="4000" baseline="0" dirty="0" smtClean="0">
                          <a:solidFill>
                            <a:srgbClr val="FFC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তৈরী উৎস </a:t>
                      </a:r>
                      <a:endParaRPr lang="en-US" sz="4000" dirty="0">
                        <a:solidFill>
                          <a:srgbClr val="FFC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36046"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36046">
                <a:tc>
                  <a:txBody>
                    <a:bodyPr/>
                    <a:lstStyle/>
                    <a:p>
                      <a:r>
                        <a:rPr lang="bn-IN" sz="4000" baseline="0" dirty="0" smtClean="0">
                          <a:latin typeface="NikoshBAN" pitchFamily="2" charset="0"/>
                          <a:cs typeface="NikoshBAN" pitchFamily="2" charset="0"/>
                        </a:rPr>
                        <a:t>       </a:t>
                      </a:r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36046"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08213" y="5931076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নদি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907" y="4442351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বৃষ্টি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2408" y="5873465"/>
            <a:ext cx="1198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পুকুর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4254" y="4442350"/>
            <a:ext cx="8835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কুয়া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54254" y="5219607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নলকুপ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999344" y="-230598"/>
            <a:ext cx="7772400" cy="20574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7013" y="5247993"/>
            <a:ext cx="9068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5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  <p:bldP spid="9" grpId="0"/>
      <p:bldP spid="10" grpId="0"/>
      <p:bldP spid="11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952500" y="723900"/>
            <a:ext cx="7239000" cy="541020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 পুস্তকের সাথে সংযোগ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27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1143000" y="2590800"/>
            <a:ext cx="7467600" cy="3717561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 কোন ঊৎস থেকে পানি পাওয়া যায় তার একটি তালিকা তৈরি কর ।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562100" y="0"/>
            <a:ext cx="6629400" cy="2057400"/>
          </a:xfrm>
          <a:prstGeom prst="flowChartPunchedTape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524000" y="381000"/>
            <a:ext cx="6096000" cy="1981200"/>
          </a:xfrm>
          <a:prstGeom prst="down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3048000"/>
            <a:ext cx="6096000" cy="255082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আমরা শুরু থেকে পানির যে যে উৎসের কথা জানলাম তার একটি তালিকা তোমরা লিখে আনবে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3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576497" y="236154"/>
            <a:ext cx="8001000" cy="1195466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499" y="1431620"/>
            <a:ext cx="8005997" cy="5426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6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914400" y="228600"/>
            <a:ext cx="7315200" cy="1524000"/>
          </a:xfrm>
          <a:prstGeom prst="ribb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914400" y="2438400"/>
            <a:ext cx="7315200" cy="40386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বীণা পাণি রায়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হাজীপুর সরকারি প্রাথমিক বিদ্যালয় </a:t>
            </a: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তারাগঞ্জ ,রংপুর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80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Scroll 2"/>
          <p:cNvSpPr/>
          <p:nvPr/>
        </p:nvSpPr>
        <p:spPr>
          <a:xfrm>
            <a:off x="304800" y="1676400"/>
            <a:ext cx="8686800" cy="4648200"/>
          </a:xfrm>
          <a:prstGeom prst="verticalScrol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400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ণিঃ </a:t>
            </a:r>
            <a:r>
              <a:rPr lang="bn-BD" sz="400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তৃতীয়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বিজ্ঞান </a:t>
            </a: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সাধারন পাঠঃ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জী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বনের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জন্য পানি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পাঠঃ পানির ঊৎস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৪০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মিনিট</a:t>
            </a:r>
          </a:p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০২/০২/২০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২০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04800" y="381000"/>
            <a:ext cx="8686800" cy="1295400"/>
          </a:xfrm>
          <a:prstGeom prst="horizontalScroll">
            <a:avLst/>
          </a:prstGeom>
          <a:solidFill>
            <a:schemeClr val="accent3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পাঠ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</a:rPr>
              <a:t>পরিচিতি</a:t>
            </a:r>
            <a:r>
              <a:rPr lang="en-US" sz="5400" dirty="0" smtClean="0">
                <a:solidFill>
                  <a:srgbClr val="00B0F0"/>
                </a:solidFill>
              </a:rPr>
              <a:t> 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6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Down Ribbon 5"/>
          <p:cNvSpPr/>
          <p:nvPr/>
        </p:nvSpPr>
        <p:spPr>
          <a:xfrm>
            <a:off x="1111770" y="152400"/>
            <a:ext cx="7010400" cy="2438400"/>
          </a:xfrm>
          <a:prstGeom prst="ellipseRibbon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1264170" y="2819400"/>
            <a:ext cx="6858000" cy="3581400"/>
          </a:xfrm>
          <a:prstGeom prst="horizontalScroll">
            <a:avLst/>
          </a:prstGeom>
          <a:solidFill>
            <a:schemeClr val="tx2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৩.২.১ নিকট পরিবেশে পানির কি কি ঊৎস রয়েছে তা বলতে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25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304800"/>
            <a:ext cx="419100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কিছু ছবি দেখি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600"/>
            <a:ext cx="5715000" cy="2286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054335"/>
            <a:ext cx="57150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5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33400"/>
            <a:ext cx="2619375" cy="1743075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886200"/>
            <a:ext cx="2466975" cy="18478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968894"/>
            <a:ext cx="2619375" cy="1743075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444" y="610633"/>
            <a:ext cx="2305483" cy="1726887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040" y="563707"/>
            <a:ext cx="2638425" cy="173355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0" y="4023014"/>
            <a:ext cx="2247900" cy="17110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600" y="2819400"/>
            <a:ext cx="114165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নলকুপ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19600" y="2819400"/>
            <a:ext cx="849913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সমুদ্র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7600" y="2724834"/>
            <a:ext cx="771365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কুয়া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8483" y="5869816"/>
            <a:ext cx="899605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পুকুর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4957" y="5876743"/>
            <a:ext cx="752129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ঝর্ণা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67600" y="6096000"/>
            <a:ext cx="704039" cy="64633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বৃষ্টি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77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509293" y="3276600"/>
            <a:ext cx="6632864" cy="3276600"/>
          </a:xfrm>
          <a:prstGeom prst="flowChartAlternateProcess">
            <a:avLst/>
          </a:prstGeom>
          <a:solidFill>
            <a:schemeClr val="accent1">
              <a:lumMod val="5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জীবনের জন্য পানি 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520536" y="304800"/>
            <a:ext cx="6632864" cy="1600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0" y="597068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79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143000" y="228600"/>
            <a:ext cx="6019800" cy="1676400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124200"/>
            <a:ext cx="5867400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বলোতো , আমরা কোন কোন উৎস থেকে পানি পাই 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2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524000" y="685800"/>
            <a:ext cx="5867400" cy="32766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92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150</Words>
  <Application>Microsoft Office PowerPoint</Application>
  <PresentationFormat>On-screen Show (4:3)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Khurshied</dc:creator>
  <cp:lastModifiedBy>Bina Pani Roy</cp:lastModifiedBy>
  <cp:revision>76</cp:revision>
  <dcterms:created xsi:type="dcterms:W3CDTF">2006-08-16T00:00:00Z</dcterms:created>
  <dcterms:modified xsi:type="dcterms:W3CDTF">2020-11-08T18:27:52Z</dcterms:modified>
</cp:coreProperties>
</file>