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8" r:id="rId3"/>
    <p:sldId id="260" r:id="rId4"/>
    <p:sldId id="259" r:id="rId5"/>
    <p:sldId id="261" r:id="rId6"/>
    <p:sldId id="264" r:id="rId7"/>
    <p:sldId id="265" r:id="rId8"/>
    <p:sldId id="270" r:id="rId9"/>
    <p:sldId id="263" r:id="rId10"/>
    <p:sldId id="266" r:id="rId11"/>
    <p:sldId id="267" r:id="rId12"/>
    <p:sldId id="268" r:id="rId13"/>
    <p:sldId id="269" r:id="rId14"/>
  </p:sldIdLst>
  <p:sldSz cx="14630400" cy="9144000"/>
  <p:notesSz cx="6858000" cy="9144000"/>
  <p:defaultTextStyle>
    <a:defPPr>
      <a:defRPr lang="en-US"/>
    </a:defPPr>
    <a:lvl1pPr marL="0" algn="l" defTabSz="1688101" rtl="0" eaLnBrk="1" latinLnBrk="0" hangingPunct="1">
      <a:defRPr sz="3400" kern="1200">
        <a:solidFill>
          <a:schemeClr val="tx1"/>
        </a:solidFill>
        <a:latin typeface="+mn-lt"/>
        <a:ea typeface="+mn-ea"/>
        <a:cs typeface="+mn-cs"/>
      </a:defRPr>
    </a:lvl1pPr>
    <a:lvl2pPr marL="844051" algn="l" defTabSz="1688101" rtl="0" eaLnBrk="1" latinLnBrk="0" hangingPunct="1">
      <a:defRPr sz="3400" kern="1200">
        <a:solidFill>
          <a:schemeClr val="tx1"/>
        </a:solidFill>
        <a:latin typeface="+mn-lt"/>
        <a:ea typeface="+mn-ea"/>
        <a:cs typeface="+mn-cs"/>
      </a:defRPr>
    </a:lvl2pPr>
    <a:lvl3pPr marL="1688101" algn="l" defTabSz="1688101" rtl="0" eaLnBrk="1" latinLnBrk="0" hangingPunct="1">
      <a:defRPr sz="3400" kern="1200">
        <a:solidFill>
          <a:schemeClr val="tx1"/>
        </a:solidFill>
        <a:latin typeface="+mn-lt"/>
        <a:ea typeface="+mn-ea"/>
        <a:cs typeface="+mn-cs"/>
      </a:defRPr>
    </a:lvl3pPr>
    <a:lvl4pPr marL="2532152" algn="l" defTabSz="1688101" rtl="0" eaLnBrk="1" latinLnBrk="0" hangingPunct="1">
      <a:defRPr sz="3400" kern="1200">
        <a:solidFill>
          <a:schemeClr val="tx1"/>
        </a:solidFill>
        <a:latin typeface="+mn-lt"/>
        <a:ea typeface="+mn-ea"/>
        <a:cs typeface="+mn-cs"/>
      </a:defRPr>
    </a:lvl4pPr>
    <a:lvl5pPr marL="3376203" algn="l" defTabSz="1688101" rtl="0" eaLnBrk="1" latinLnBrk="0" hangingPunct="1">
      <a:defRPr sz="3400" kern="1200">
        <a:solidFill>
          <a:schemeClr val="tx1"/>
        </a:solidFill>
        <a:latin typeface="+mn-lt"/>
        <a:ea typeface="+mn-ea"/>
        <a:cs typeface="+mn-cs"/>
      </a:defRPr>
    </a:lvl5pPr>
    <a:lvl6pPr marL="4220253" algn="l" defTabSz="1688101" rtl="0" eaLnBrk="1" latinLnBrk="0" hangingPunct="1">
      <a:defRPr sz="3400" kern="1200">
        <a:solidFill>
          <a:schemeClr val="tx1"/>
        </a:solidFill>
        <a:latin typeface="+mn-lt"/>
        <a:ea typeface="+mn-ea"/>
        <a:cs typeface="+mn-cs"/>
      </a:defRPr>
    </a:lvl6pPr>
    <a:lvl7pPr marL="5064304" algn="l" defTabSz="1688101" rtl="0" eaLnBrk="1" latinLnBrk="0" hangingPunct="1">
      <a:defRPr sz="3400" kern="1200">
        <a:solidFill>
          <a:schemeClr val="tx1"/>
        </a:solidFill>
        <a:latin typeface="+mn-lt"/>
        <a:ea typeface="+mn-ea"/>
        <a:cs typeface="+mn-cs"/>
      </a:defRPr>
    </a:lvl7pPr>
    <a:lvl8pPr marL="5908355" algn="l" defTabSz="1688101" rtl="0" eaLnBrk="1" latinLnBrk="0" hangingPunct="1">
      <a:defRPr sz="3400" kern="1200">
        <a:solidFill>
          <a:schemeClr val="tx1"/>
        </a:solidFill>
        <a:latin typeface="+mn-lt"/>
        <a:ea typeface="+mn-ea"/>
        <a:cs typeface="+mn-cs"/>
      </a:defRPr>
    </a:lvl8pPr>
    <a:lvl9pPr marL="6752405" algn="l" defTabSz="1688101" rtl="0" eaLnBrk="1" latinLnBrk="0" hangingPunct="1">
      <a:defRPr sz="3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8172" autoAdjust="0"/>
  </p:normalViewPr>
  <p:slideViewPr>
    <p:cSldViewPr>
      <p:cViewPr>
        <p:scale>
          <a:sx n="50" d="100"/>
          <a:sy n="50" d="100"/>
        </p:scale>
        <p:origin x="-1008" y="174"/>
      </p:cViewPr>
      <p:guideLst>
        <p:guide orient="horz" pos="2880"/>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3079FC-CB84-4694-81F8-1E59C560EB06}" type="datetimeFigureOut">
              <a:rPr lang="en-US" smtClean="0"/>
              <a:pPr/>
              <a:t>11/9/2020</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BF7611-803C-4348-B1EB-DEF52955ACC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1688101" rtl="0" eaLnBrk="1" latinLnBrk="0" hangingPunct="1">
      <a:defRPr sz="2200" kern="1200">
        <a:solidFill>
          <a:schemeClr val="tx1"/>
        </a:solidFill>
        <a:latin typeface="+mn-lt"/>
        <a:ea typeface="+mn-ea"/>
        <a:cs typeface="+mn-cs"/>
      </a:defRPr>
    </a:lvl1pPr>
    <a:lvl2pPr marL="844051" algn="l" defTabSz="1688101" rtl="0" eaLnBrk="1" latinLnBrk="0" hangingPunct="1">
      <a:defRPr sz="2200" kern="1200">
        <a:solidFill>
          <a:schemeClr val="tx1"/>
        </a:solidFill>
        <a:latin typeface="+mn-lt"/>
        <a:ea typeface="+mn-ea"/>
        <a:cs typeface="+mn-cs"/>
      </a:defRPr>
    </a:lvl2pPr>
    <a:lvl3pPr marL="1688101" algn="l" defTabSz="1688101" rtl="0" eaLnBrk="1" latinLnBrk="0" hangingPunct="1">
      <a:defRPr sz="2200" kern="1200">
        <a:solidFill>
          <a:schemeClr val="tx1"/>
        </a:solidFill>
        <a:latin typeface="+mn-lt"/>
        <a:ea typeface="+mn-ea"/>
        <a:cs typeface="+mn-cs"/>
      </a:defRPr>
    </a:lvl3pPr>
    <a:lvl4pPr marL="2532152" algn="l" defTabSz="1688101" rtl="0" eaLnBrk="1" latinLnBrk="0" hangingPunct="1">
      <a:defRPr sz="2200" kern="1200">
        <a:solidFill>
          <a:schemeClr val="tx1"/>
        </a:solidFill>
        <a:latin typeface="+mn-lt"/>
        <a:ea typeface="+mn-ea"/>
        <a:cs typeface="+mn-cs"/>
      </a:defRPr>
    </a:lvl4pPr>
    <a:lvl5pPr marL="3376203" algn="l" defTabSz="1688101" rtl="0" eaLnBrk="1" latinLnBrk="0" hangingPunct="1">
      <a:defRPr sz="2200" kern="1200">
        <a:solidFill>
          <a:schemeClr val="tx1"/>
        </a:solidFill>
        <a:latin typeface="+mn-lt"/>
        <a:ea typeface="+mn-ea"/>
        <a:cs typeface="+mn-cs"/>
      </a:defRPr>
    </a:lvl5pPr>
    <a:lvl6pPr marL="4220253" algn="l" defTabSz="1688101" rtl="0" eaLnBrk="1" latinLnBrk="0" hangingPunct="1">
      <a:defRPr sz="2200" kern="1200">
        <a:solidFill>
          <a:schemeClr val="tx1"/>
        </a:solidFill>
        <a:latin typeface="+mn-lt"/>
        <a:ea typeface="+mn-ea"/>
        <a:cs typeface="+mn-cs"/>
      </a:defRPr>
    </a:lvl6pPr>
    <a:lvl7pPr marL="5064304" algn="l" defTabSz="1688101" rtl="0" eaLnBrk="1" latinLnBrk="0" hangingPunct="1">
      <a:defRPr sz="2200" kern="1200">
        <a:solidFill>
          <a:schemeClr val="tx1"/>
        </a:solidFill>
        <a:latin typeface="+mn-lt"/>
        <a:ea typeface="+mn-ea"/>
        <a:cs typeface="+mn-cs"/>
      </a:defRPr>
    </a:lvl7pPr>
    <a:lvl8pPr marL="5908355" algn="l" defTabSz="1688101" rtl="0" eaLnBrk="1" latinLnBrk="0" hangingPunct="1">
      <a:defRPr sz="2200" kern="1200">
        <a:solidFill>
          <a:schemeClr val="tx1"/>
        </a:solidFill>
        <a:latin typeface="+mn-lt"/>
        <a:ea typeface="+mn-ea"/>
        <a:cs typeface="+mn-cs"/>
      </a:defRPr>
    </a:lvl8pPr>
    <a:lvl9pPr marL="6752405" algn="l" defTabSz="1688101" rtl="0" eaLnBrk="1" latinLnBrk="0" hangingPunct="1">
      <a:defRPr sz="2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BF7611-803C-4348-B1EB-DEF52955ACC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BF7611-803C-4348-B1EB-DEF52955ACCD}"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3" y="2840573"/>
            <a:ext cx="12435840" cy="1960034"/>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5181600"/>
            <a:ext cx="10241280" cy="2336800"/>
          </a:xfrm>
        </p:spPr>
        <p:txBody>
          <a:bodyPr/>
          <a:lstStyle>
            <a:lvl1pPr marL="0" indent="0" algn="ctr">
              <a:buNone/>
              <a:defRPr>
                <a:solidFill>
                  <a:schemeClr val="tx1">
                    <a:tint val="75000"/>
                  </a:schemeClr>
                </a:solidFill>
              </a:defRPr>
            </a:lvl1pPr>
            <a:lvl2pPr marL="844051" indent="0" algn="ctr">
              <a:buNone/>
              <a:defRPr>
                <a:solidFill>
                  <a:schemeClr val="tx1">
                    <a:tint val="75000"/>
                  </a:schemeClr>
                </a:solidFill>
              </a:defRPr>
            </a:lvl2pPr>
            <a:lvl3pPr marL="1688101" indent="0" algn="ctr">
              <a:buNone/>
              <a:defRPr>
                <a:solidFill>
                  <a:schemeClr val="tx1">
                    <a:tint val="75000"/>
                  </a:schemeClr>
                </a:solidFill>
              </a:defRPr>
            </a:lvl3pPr>
            <a:lvl4pPr marL="2532152" indent="0" algn="ctr">
              <a:buNone/>
              <a:defRPr>
                <a:solidFill>
                  <a:schemeClr val="tx1">
                    <a:tint val="75000"/>
                  </a:schemeClr>
                </a:solidFill>
              </a:defRPr>
            </a:lvl4pPr>
            <a:lvl5pPr marL="3376203" indent="0" algn="ctr">
              <a:buNone/>
              <a:defRPr>
                <a:solidFill>
                  <a:schemeClr val="tx1">
                    <a:tint val="75000"/>
                  </a:schemeClr>
                </a:solidFill>
              </a:defRPr>
            </a:lvl5pPr>
            <a:lvl6pPr marL="4220253" indent="0" algn="ctr">
              <a:buNone/>
              <a:defRPr>
                <a:solidFill>
                  <a:schemeClr val="tx1">
                    <a:tint val="75000"/>
                  </a:schemeClr>
                </a:solidFill>
              </a:defRPr>
            </a:lvl6pPr>
            <a:lvl7pPr marL="5064304" indent="0" algn="ctr">
              <a:buNone/>
              <a:defRPr>
                <a:solidFill>
                  <a:schemeClr val="tx1">
                    <a:tint val="75000"/>
                  </a:schemeClr>
                </a:solidFill>
              </a:defRPr>
            </a:lvl7pPr>
            <a:lvl8pPr marL="5908355" indent="0" algn="ctr">
              <a:buNone/>
              <a:defRPr>
                <a:solidFill>
                  <a:schemeClr val="tx1">
                    <a:tint val="75000"/>
                  </a:schemeClr>
                </a:solidFill>
              </a:defRPr>
            </a:lvl8pPr>
            <a:lvl9pPr marL="675240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2" y="366193"/>
            <a:ext cx="3291840" cy="780203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2" y="366193"/>
            <a:ext cx="9631680" cy="78020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2" y="5875869"/>
            <a:ext cx="12435840" cy="1816099"/>
          </a:xfrm>
        </p:spPr>
        <p:txBody>
          <a:bodyPr anchor="t"/>
          <a:lstStyle>
            <a:lvl1pPr algn="l">
              <a:defRPr sz="74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2" y="3875621"/>
            <a:ext cx="12435840" cy="2000250"/>
          </a:xfrm>
        </p:spPr>
        <p:txBody>
          <a:bodyPr anchor="b"/>
          <a:lstStyle>
            <a:lvl1pPr marL="0" indent="0">
              <a:buNone/>
              <a:defRPr sz="3700">
                <a:solidFill>
                  <a:schemeClr val="tx1">
                    <a:tint val="75000"/>
                  </a:schemeClr>
                </a:solidFill>
              </a:defRPr>
            </a:lvl1pPr>
            <a:lvl2pPr marL="844051" indent="0">
              <a:buNone/>
              <a:defRPr sz="3400">
                <a:solidFill>
                  <a:schemeClr val="tx1">
                    <a:tint val="75000"/>
                  </a:schemeClr>
                </a:solidFill>
              </a:defRPr>
            </a:lvl2pPr>
            <a:lvl3pPr marL="1688101" indent="0">
              <a:buNone/>
              <a:defRPr sz="3000">
                <a:solidFill>
                  <a:schemeClr val="tx1">
                    <a:tint val="75000"/>
                  </a:schemeClr>
                </a:solidFill>
              </a:defRPr>
            </a:lvl3pPr>
            <a:lvl4pPr marL="2532152" indent="0">
              <a:buNone/>
              <a:defRPr sz="2600">
                <a:solidFill>
                  <a:schemeClr val="tx1">
                    <a:tint val="75000"/>
                  </a:schemeClr>
                </a:solidFill>
              </a:defRPr>
            </a:lvl4pPr>
            <a:lvl5pPr marL="3376203" indent="0">
              <a:buNone/>
              <a:defRPr sz="2600">
                <a:solidFill>
                  <a:schemeClr val="tx1">
                    <a:tint val="75000"/>
                  </a:schemeClr>
                </a:solidFill>
              </a:defRPr>
            </a:lvl5pPr>
            <a:lvl6pPr marL="4220253" indent="0">
              <a:buNone/>
              <a:defRPr sz="2600">
                <a:solidFill>
                  <a:schemeClr val="tx1">
                    <a:tint val="75000"/>
                  </a:schemeClr>
                </a:solidFill>
              </a:defRPr>
            </a:lvl6pPr>
            <a:lvl7pPr marL="5064304" indent="0">
              <a:buNone/>
              <a:defRPr sz="2600">
                <a:solidFill>
                  <a:schemeClr val="tx1">
                    <a:tint val="75000"/>
                  </a:schemeClr>
                </a:solidFill>
              </a:defRPr>
            </a:lvl7pPr>
            <a:lvl8pPr marL="5908355" indent="0">
              <a:buNone/>
              <a:defRPr sz="2600">
                <a:solidFill>
                  <a:schemeClr val="tx1">
                    <a:tint val="75000"/>
                  </a:schemeClr>
                </a:solidFill>
              </a:defRPr>
            </a:lvl8pPr>
            <a:lvl9pPr marL="6752405" indent="0">
              <a:buNone/>
              <a:defRPr sz="2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2" y="2133606"/>
            <a:ext cx="6461760" cy="6034619"/>
          </a:xfrm>
        </p:spPr>
        <p:txBody>
          <a:bodyPr/>
          <a:lstStyle>
            <a:lvl1pPr>
              <a:defRPr sz="5100"/>
            </a:lvl1pPr>
            <a:lvl2pPr>
              <a:defRPr sz="4300"/>
            </a:lvl2pPr>
            <a:lvl3pPr>
              <a:defRPr sz="3700"/>
            </a:lvl3pPr>
            <a:lvl4pPr>
              <a:defRPr sz="3400"/>
            </a:lvl4pPr>
            <a:lvl5pPr>
              <a:defRPr sz="3400"/>
            </a:lvl5pPr>
            <a:lvl6pPr>
              <a:defRPr sz="3400"/>
            </a:lvl6pPr>
            <a:lvl7pPr>
              <a:defRPr sz="3400"/>
            </a:lvl7pPr>
            <a:lvl8pPr>
              <a:defRPr sz="3400"/>
            </a:lvl8pPr>
            <a:lvl9pPr>
              <a:defRPr sz="3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2" y="2133606"/>
            <a:ext cx="6461760" cy="6034619"/>
          </a:xfrm>
        </p:spPr>
        <p:txBody>
          <a:bodyPr/>
          <a:lstStyle>
            <a:lvl1pPr>
              <a:defRPr sz="5100"/>
            </a:lvl1pPr>
            <a:lvl2pPr>
              <a:defRPr sz="4300"/>
            </a:lvl2pPr>
            <a:lvl3pPr>
              <a:defRPr sz="3700"/>
            </a:lvl3pPr>
            <a:lvl4pPr>
              <a:defRPr sz="3400"/>
            </a:lvl4pPr>
            <a:lvl5pPr>
              <a:defRPr sz="3400"/>
            </a:lvl5pPr>
            <a:lvl6pPr>
              <a:defRPr sz="3400"/>
            </a:lvl6pPr>
            <a:lvl7pPr>
              <a:defRPr sz="3400"/>
            </a:lvl7pPr>
            <a:lvl8pPr>
              <a:defRPr sz="3400"/>
            </a:lvl8pPr>
            <a:lvl9pPr>
              <a:defRPr sz="3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1" y="2046821"/>
            <a:ext cx="6464302" cy="853018"/>
          </a:xfrm>
        </p:spPr>
        <p:txBody>
          <a:bodyPr anchor="b"/>
          <a:lstStyle>
            <a:lvl1pPr marL="0" indent="0">
              <a:buNone/>
              <a:defRPr sz="4300" b="1"/>
            </a:lvl1pPr>
            <a:lvl2pPr marL="844051" indent="0">
              <a:buNone/>
              <a:defRPr sz="3700" b="1"/>
            </a:lvl2pPr>
            <a:lvl3pPr marL="1688101" indent="0">
              <a:buNone/>
              <a:defRPr sz="3400" b="1"/>
            </a:lvl3pPr>
            <a:lvl4pPr marL="2532152" indent="0">
              <a:buNone/>
              <a:defRPr sz="3000" b="1"/>
            </a:lvl4pPr>
            <a:lvl5pPr marL="3376203" indent="0">
              <a:buNone/>
              <a:defRPr sz="3000" b="1"/>
            </a:lvl5pPr>
            <a:lvl6pPr marL="4220253" indent="0">
              <a:buNone/>
              <a:defRPr sz="3000" b="1"/>
            </a:lvl6pPr>
            <a:lvl7pPr marL="5064304" indent="0">
              <a:buNone/>
              <a:defRPr sz="3000" b="1"/>
            </a:lvl7pPr>
            <a:lvl8pPr marL="5908355" indent="0">
              <a:buNone/>
              <a:defRPr sz="3000" b="1"/>
            </a:lvl8pPr>
            <a:lvl9pPr marL="6752405" indent="0">
              <a:buNone/>
              <a:defRPr sz="3000" b="1"/>
            </a:lvl9pPr>
          </a:lstStyle>
          <a:p>
            <a:pPr lvl="0"/>
            <a:r>
              <a:rPr lang="en-US" smtClean="0"/>
              <a:t>Click to edit Master text styles</a:t>
            </a:r>
          </a:p>
        </p:txBody>
      </p:sp>
      <p:sp>
        <p:nvSpPr>
          <p:cNvPr id="4" name="Content Placeholder 3"/>
          <p:cNvSpPr>
            <a:spLocks noGrp="1"/>
          </p:cNvSpPr>
          <p:nvPr>
            <p:ph sz="half" idx="2"/>
          </p:nvPr>
        </p:nvSpPr>
        <p:spPr>
          <a:xfrm>
            <a:off x="731521" y="2899834"/>
            <a:ext cx="6464302" cy="5268384"/>
          </a:xfrm>
        </p:spPr>
        <p:txBody>
          <a:bodyPr/>
          <a:lstStyle>
            <a:lvl1pPr>
              <a:defRPr sz="4300"/>
            </a:lvl1pPr>
            <a:lvl2pPr>
              <a:defRPr sz="3700"/>
            </a:lvl2pPr>
            <a:lvl3pPr>
              <a:defRPr sz="3400"/>
            </a:lvl3pPr>
            <a:lvl4pPr>
              <a:defRPr sz="3000"/>
            </a:lvl4pPr>
            <a:lvl5pPr>
              <a:defRPr sz="3000"/>
            </a:lvl5pPr>
            <a:lvl6pPr>
              <a:defRPr sz="3000"/>
            </a:lvl6pPr>
            <a:lvl7pPr>
              <a:defRPr sz="3000"/>
            </a:lvl7pPr>
            <a:lvl8pPr>
              <a:defRPr sz="3000"/>
            </a:lvl8pPr>
            <a:lvl9pPr>
              <a:defRPr sz="3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53" y="2046821"/>
            <a:ext cx="6466838" cy="853018"/>
          </a:xfrm>
        </p:spPr>
        <p:txBody>
          <a:bodyPr anchor="b"/>
          <a:lstStyle>
            <a:lvl1pPr marL="0" indent="0">
              <a:buNone/>
              <a:defRPr sz="4300" b="1"/>
            </a:lvl1pPr>
            <a:lvl2pPr marL="844051" indent="0">
              <a:buNone/>
              <a:defRPr sz="3700" b="1"/>
            </a:lvl2pPr>
            <a:lvl3pPr marL="1688101" indent="0">
              <a:buNone/>
              <a:defRPr sz="3400" b="1"/>
            </a:lvl3pPr>
            <a:lvl4pPr marL="2532152" indent="0">
              <a:buNone/>
              <a:defRPr sz="3000" b="1"/>
            </a:lvl4pPr>
            <a:lvl5pPr marL="3376203" indent="0">
              <a:buNone/>
              <a:defRPr sz="3000" b="1"/>
            </a:lvl5pPr>
            <a:lvl6pPr marL="4220253" indent="0">
              <a:buNone/>
              <a:defRPr sz="3000" b="1"/>
            </a:lvl6pPr>
            <a:lvl7pPr marL="5064304" indent="0">
              <a:buNone/>
              <a:defRPr sz="3000" b="1"/>
            </a:lvl7pPr>
            <a:lvl8pPr marL="5908355" indent="0">
              <a:buNone/>
              <a:defRPr sz="3000" b="1"/>
            </a:lvl8pPr>
            <a:lvl9pPr marL="6752405" indent="0">
              <a:buNone/>
              <a:defRPr sz="3000" b="1"/>
            </a:lvl9pPr>
          </a:lstStyle>
          <a:p>
            <a:pPr lvl="0"/>
            <a:r>
              <a:rPr lang="en-US" smtClean="0"/>
              <a:t>Click to edit Master text styles</a:t>
            </a:r>
          </a:p>
        </p:txBody>
      </p:sp>
      <p:sp>
        <p:nvSpPr>
          <p:cNvPr id="6" name="Content Placeholder 5"/>
          <p:cNvSpPr>
            <a:spLocks noGrp="1"/>
          </p:cNvSpPr>
          <p:nvPr>
            <p:ph sz="quarter" idx="4"/>
          </p:nvPr>
        </p:nvSpPr>
        <p:spPr>
          <a:xfrm>
            <a:off x="7432053" y="2899834"/>
            <a:ext cx="6466838" cy="5268384"/>
          </a:xfrm>
        </p:spPr>
        <p:txBody>
          <a:bodyPr/>
          <a:lstStyle>
            <a:lvl1pPr>
              <a:defRPr sz="4300"/>
            </a:lvl1pPr>
            <a:lvl2pPr>
              <a:defRPr sz="3700"/>
            </a:lvl2pPr>
            <a:lvl3pPr>
              <a:defRPr sz="3400"/>
            </a:lvl3pPr>
            <a:lvl4pPr>
              <a:defRPr sz="3000"/>
            </a:lvl4pPr>
            <a:lvl5pPr>
              <a:defRPr sz="3000"/>
            </a:lvl5pPr>
            <a:lvl6pPr>
              <a:defRPr sz="3000"/>
            </a:lvl6pPr>
            <a:lvl7pPr>
              <a:defRPr sz="3000"/>
            </a:lvl7pPr>
            <a:lvl8pPr>
              <a:defRPr sz="3000"/>
            </a:lvl8pPr>
            <a:lvl9pPr>
              <a:defRPr sz="3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30" y="364067"/>
            <a:ext cx="4813302" cy="1549402"/>
          </a:xfrm>
        </p:spPr>
        <p:txBody>
          <a:bodyPr anchor="b"/>
          <a:lstStyle>
            <a:lvl1pPr algn="l">
              <a:defRPr sz="3700" b="1"/>
            </a:lvl1pPr>
          </a:lstStyle>
          <a:p>
            <a:r>
              <a:rPr lang="en-US" smtClean="0"/>
              <a:t>Click to edit Master title style</a:t>
            </a:r>
            <a:endParaRPr lang="en-US"/>
          </a:p>
        </p:txBody>
      </p:sp>
      <p:sp>
        <p:nvSpPr>
          <p:cNvPr id="3" name="Content Placeholder 2"/>
          <p:cNvSpPr>
            <a:spLocks noGrp="1"/>
          </p:cNvSpPr>
          <p:nvPr>
            <p:ph idx="1"/>
          </p:nvPr>
        </p:nvSpPr>
        <p:spPr>
          <a:xfrm>
            <a:off x="5720090" y="364074"/>
            <a:ext cx="8178800" cy="7804150"/>
          </a:xfrm>
        </p:spPr>
        <p:txBody>
          <a:bodyPr/>
          <a:lstStyle>
            <a:lvl1pPr>
              <a:defRPr sz="5900"/>
            </a:lvl1pPr>
            <a:lvl2pPr>
              <a:defRPr sz="5100"/>
            </a:lvl2pPr>
            <a:lvl3pPr>
              <a:defRPr sz="4300"/>
            </a:lvl3pPr>
            <a:lvl4pPr>
              <a:defRPr sz="3700"/>
            </a:lvl4pPr>
            <a:lvl5pPr>
              <a:defRPr sz="3700"/>
            </a:lvl5pPr>
            <a:lvl6pPr>
              <a:defRPr sz="3700"/>
            </a:lvl6pPr>
            <a:lvl7pPr>
              <a:defRPr sz="3700"/>
            </a:lvl7pPr>
            <a:lvl8pPr>
              <a:defRPr sz="3700"/>
            </a:lvl8pPr>
            <a:lvl9pPr>
              <a:defRPr sz="3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30" y="1913473"/>
            <a:ext cx="4813302" cy="6254750"/>
          </a:xfrm>
        </p:spPr>
        <p:txBody>
          <a:bodyPr/>
          <a:lstStyle>
            <a:lvl1pPr marL="0" indent="0">
              <a:buNone/>
              <a:defRPr sz="2600"/>
            </a:lvl1pPr>
            <a:lvl2pPr marL="844051" indent="0">
              <a:buNone/>
              <a:defRPr sz="2200"/>
            </a:lvl2pPr>
            <a:lvl3pPr marL="1688101" indent="0">
              <a:buNone/>
              <a:defRPr sz="1800"/>
            </a:lvl3pPr>
            <a:lvl4pPr marL="2532152" indent="0">
              <a:buNone/>
              <a:defRPr sz="1600"/>
            </a:lvl4pPr>
            <a:lvl5pPr marL="3376203" indent="0">
              <a:buNone/>
              <a:defRPr sz="1600"/>
            </a:lvl5pPr>
            <a:lvl6pPr marL="4220253" indent="0">
              <a:buNone/>
              <a:defRPr sz="1600"/>
            </a:lvl6pPr>
            <a:lvl7pPr marL="5064304" indent="0">
              <a:buNone/>
              <a:defRPr sz="1600"/>
            </a:lvl7pPr>
            <a:lvl8pPr marL="5908355" indent="0">
              <a:buNone/>
              <a:defRPr sz="1600"/>
            </a:lvl8pPr>
            <a:lvl9pPr marL="6752405" indent="0">
              <a:buNone/>
              <a:defRPr sz="1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6400803"/>
            <a:ext cx="8778240" cy="755651"/>
          </a:xfrm>
        </p:spPr>
        <p:txBody>
          <a:bodyPr anchor="b"/>
          <a:lstStyle>
            <a:lvl1pPr algn="l">
              <a:defRPr sz="3700" b="1"/>
            </a:lvl1pPr>
          </a:lstStyle>
          <a:p>
            <a:r>
              <a:rPr lang="en-US" smtClean="0"/>
              <a:t>Click to edit Master title style</a:t>
            </a:r>
            <a:endParaRPr lang="en-US"/>
          </a:p>
        </p:txBody>
      </p:sp>
      <p:sp>
        <p:nvSpPr>
          <p:cNvPr id="3" name="Picture Placeholder 2"/>
          <p:cNvSpPr>
            <a:spLocks noGrp="1"/>
          </p:cNvSpPr>
          <p:nvPr>
            <p:ph type="pic" idx="1"/>
          </p:nvPr>
        </p:nvSpPr>
        <p:spPr>
          <a:xfrm>
            <a:off x="2867661" y="817035"/>
            <a:ext cx="8778240" cy="5486400"/>
          </a:xfrm>
        </p:spPr>
        <p:txBody>
          <a:bodyPr/>
          <a:lstStyle>
            <a:lvl1pPr marL="0" indent="0">
              <a:buNone/>
              <a:defRPr sz="5900"/>
            </a:lvl1pPr>
            <a:lvl2pPr marL="844051" indent="0">
              <a:buNone/>
              <a:defRPr sz="5100"/>
            </a:lvl2pPr>
            <a:lvl3pPr marL="1688101" indent="0">
              <a:buNone/>
              <a:defRPr sz="4300"/>
            </a:lvl3pPr>
            <a:lvl4pPr marL="2532152" indent="0">
              <a:buNone/>
              <a:defRPr sz="3700"/>
            </a:lvl4pPr>
            <a:lvl5pPr marL="3376203" indent="0">
              <a:buNone/>
              <a:defRPr sz="3700"/>
            </a:lvl5pPr>
            <a:lvl6pPr marL="4220253" indent="0">
              <a:buNone/>
              <a:defRPr sz="3700"/>
            </a:lvl6pPr>
            <a:lvl7pPr marL="5064304" indent="0">
              <a:buNone/>
              <a:defRPr sz="3700"/>
            </a:lvl7pPr>
            <a:lvl8pPr marL="5908355" indent="0">
              <a:buNone/>
              <a:defRPr sz="3700"/>
            </a:lvl8pPr>
            <a:lvl9pPr marL="6752405" indent="0">
              <a:buNone/>
              <a:defRPr sz="3700"/>
            </a:lvl9pPr>
          </a:lstStyle>
          <a:p>
            <a:endParaRPr lang="en-US"/>
          </a:p>
        </p:txBody>
      </p:sp>
      <p:sp>
        <p:nvSpPr>
          <p:cNvPr id="4" name="Text Placeholder 3"/>
          <p:cNvSpPr>
            <a:spLocks noGrp="1"/>
          </p:cNvSpPr>
          <p:nvPr>
            <p:ph type="body" sz="half" idx="2"/>
          </p:nvPr>
        </p:nvSpPr>
        <p:spPr>
          <a:xfrm>
            <a:off x="2867661" y="7156460"/>
            <a:ext cx="8778240" cy="1073150"/>
          </a:xfrm>
        </p:spPr>
        <p:txBody>
          <a:bodyPr/>
          <a:lstStyle>
            <a:lvl1pPr marL="0" indent="0">
              <a:buNone/>
              <a:defRPr sz="2600"/>
            </a:lvl1pPr>
            <a:lvl2pPr marL="844051" indent="0">
              <a:buNone/>
              <a:defRPr sz="2200"/>
            </a:lvl2pPr>
            <a:lvl3pPr marL="1688101" indent="0">
              <a:buNone/>
              <a:defRPr sz="1800"/>
            </a:lvl3pPr>
            <a:lvl4pPr marL="2532152" indent="0">
              <a:buNone/>
              <a:defRPr sz="1600"/>
            </a:lvl4pPr>
            <a:lvl5pPr marL="3376203" indent="0">
              <a:buNone/>
              <a:defRPr sz="1600"/>
            </a:lvl5pPr>
            <a:lvl6pPr marL="4220253" indent="0">
              <a:buNone/>
              <a:defRPr sz="1600"/>
            </a:lvl6pPr>
            <a:lvl7pPr marL="5064304" indent="0">
              <a:buNone/>
              <a:defRPr sz="1600"/>
            </a:lvl7pPr>
            <a:lvl8pPr marL="5908355" indent="0">
              <a:buNone/>
              <a:defRPr sz="1600"/>
            </a:lvl8pPr>
            <a:lvl9pPr marL="6752405" indent="0">
              <a:buNone/>
              <a:defRPr sz="1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66187"/>
            <a:ext cx="13167360" cy="1524000"/>
          </a:xfrm>
          <a:prstGeom prst="rect">
            <a:avLst/>
          </a:prstGeom>
        </p:spPr>
        <p:txBody>
          <a:bodyPr vert="horz" lIns="168811" tIns="84405" rIns="168811" bIns="8440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2133606"/>
            <a:ext cx="13167360" cy="6034619"/>
          </a:xfrm>
          <a:prstGeom prst="rect">
            <a:avLst/>
          </a:prstGeom>
        </p:spPr>
        <p:txBody>
          <a:bodyPr vert="horz" lIns="168811" tIns="84405" rIns="168811" bIns="8440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3" y="8475141"/>
            <a:ext cx="3413760" cy="486834"/>
          </a:xfrm>
          <a:prstGeom prst="rect">
            <a:avLst/>
          </a:prstGeom>
        </p:spPr>
        <p:txBody>
          <a:bodyPr vert="horz" lIns="168811" tIns="84405" rIns="168811" bIns="84405" rtlCol="0" anchor="ctr"/>
          <a:lstStyle>
            <a:lvl1pPr algn="l">
              <a:defRPr sz="2200">
                <a:solidFill>
                  <a:schemeClr val="tx1">
                    <a:tint val="75000"/>
                  </a:schemeClr>
                </a:solidFill>
              </a:defRPr>
            </a:lvl1pPr>
          </a:lstStyle>
          <a:p>
            <a:fld id="{1D8BD707-D9CF-40AE-B4C6-C98DA3205C09}" type="datetimeFigureOut">
              <a:rPr lang="en-US" smtClean="0"/>
              <a:pPr/>
              <a:t>11/9/2020</a:t>
            </a:fld>
            <a:endParaRPr lang="en-US"/>
          </a:p>
        </p:txBody>
      </p:sp>
      <p:sp>
        <p:nvSpPr>
          <p:cNvPr id="5" name="Footer Placeholder 4"/>
          <p:cNvSpPr>
            <a:spLocks noGrp="1"/>
          </p:cNvSpPr>
          <p:nvPr>
            <p:ph type="ftr" sz="quarter" idx="3"/>
          </p:nvPr>
        </p:nvSpPr>
        <p:spPr>
          <a:xfrm>
            <a:off x="4998720" y="8475141"/>
            <a:ext cx="4632960" cy="486834"/>
          </a:xfrm>
          <a:prstGeom prst="rect">
            <a:avLst/>
          </a:prstGeom>
        </p:spPr>
        <p:txBody>
          <a:bodyPr vert="horz" lIns="168811" tIns="84405" rIns="168811" bIns="84405" rtlCol="0" anchor="ctr"/>
          <a:lstStyle>
            <a:lvl1pPr algn="ctr">
              <a:defRPr sz="2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8475141"/>
            <a:ext cx="3413760" cy="486834"/>
          </a:xfrm>
          <a:prstGeom prst="rect">
            <a:avLst/>
          </a:prstGeom>
        </p:spPr>
        <p:txBody>
          <a:bodyPr vert="horz" lIns="168811" tIns="84405" rIns="168811" bIns="84405" rtlCol="0" anchor="ctr"/>
          <a:lstStyle>
            <a:lvl1pPr algn="r">
              <a:defRPr sz="2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688101" rtl="0" eaLnBrk="1" latinLnBrk="0" hangingPunct="1">
        <a:spcBef>
          <a:spcPct val="0"/>
        </a:spcBef>
        <a:buNone/>
        <a:defRPr sz="8200" kern="1200">
          <a:solidFill>
            <a:schemeClr val="tx1"/>
          </a:solidFill>
          <a:latin typeface="+mj-lt"/>
          <a:ea typeface="+mj-ea"/>
          <a:cs typeface="+mj-cs"/>
        </a:defRPr>
      </a:lvl1pPr>
    </p:titleStyle>
    <p:bodyStyle>
      <a:lvl1pPr marL="633038" indent="-633038" algn="l" defTabSz="1688101" rtl="0" eaLnBrk="1" latinLnBrk="0" hangingPunct="1">
        <a:spcBef>
          <a:spcPct val="20000"/>
        </a:spcBef>
        <a:buFont typeface="Arial" pitchFamily="34" charset="0"/>
        <a:buChar char="•"/>
        <a:defRPr sz="5900" kern="1200">
          <a:solidFill>
            <a:schemeClr val="tx1"/>
          </a:solidFill>
          <a:latin typeface="+mn-lt"/>
          <a:ea typeface="+mn-ea"/>
          <a:cs typeface="+mn-cs"/>
        </a:defRPr>
      </a:lvl1pPr>
      <a:lvl2pPr marL="1371582" indent="-527531" algn="l" defTabSz="1688101" rtl="0" eaLnBrk="1" latinLnBrk="0" hangingPunct="1">
        <a:spcBef>
          <a:spcPct val="20000"/>
        </a:spcBef>
        <a:buFont typeface="Arial" pitchFamily="34" charset="0"/>
        <a:buChar char="–"/>
        <a:defRPr sz="5100" kern="1200">
          <a:solidFill>
            <a:schemeClr val="tx1"/>
          </a:solidFill>
          <a:latin typeface="+mn-lt"/>
          <a:ea typeface="+mn-ea"/>
          <a:cs typeface="+mn-cs"/>
        </a:defRPr>
      </a:lvl2pPr>
      <a:lvl3pPr marL="2110126" indent="-422026" algn="l" defTabSz="1688101" rtl="0" eaLnBrk="1" latinLnBrk="0" hangingPunct="1">
        <a:spcBef>
          <a:spcPct val="20000"/>
        </a:spcBef>
        <a:buFont typeface="Arial" pitchFamily="34" charset="0"/>
        <a:buChar char="•"/>
        <a:defRPr sz="4300" kern="1200">
          <a:solidFill>
            <a:schemeClr val="tx1"/>
          </a:solidFill>
          <a:latin typeface="+mn-lt"/>
          <a:ea typeface="+mn-ea"/>
          <a:cs typeface="+mn-cs"/>
        </a:defRPr>
      </a:lvl3pPr>
      <a:lvl4pPr marL="2954178" indent="-422026" algn="l" defTabSz="1688101" rtl="0" eaLnBrk="1" latinLnBrk="0" hangingPunct="1">
        <a:spcBef>
          <a:spcPct val="20000"/>
        </a:spcBef>
        <a:buFont typeface="Arial" pitchFamily="34" charset="0"/>
        <a:buChar char="–"/>
        <a:defRPr sz="3700" kern="1200">
          <a:solidFill>
            <a:schemeClr val="tx1"/>
          </a:solidFill>
          <a:latin typeface="+mn-lt"/>
          <a:ea typeface="+mn-ea"/>
          <a:cs typeface="+mn-cs"/>
        </a:defRPr>
      </a:lvl4pPr>
      <a:lvl5pPr marL="3798229" indent="-422026" algn="l" defTabSz="1688101" rtl="0" eaLnBrk="1" latinLnBrk="0" hangingPunct="1">
        <a:spcBef>
          <a:spcPct val="20000"/>
        </a:spcBef>
        <a:buFont typeface="Arial" pitchFamily="34" charset="0"/>
        <a:buChar char="»"/>
        <a:defRPr sz="3700" kern="1200">
          <a:solidFill>
            <a:schemeClr val="tx1"/>
          </a:solidFill>
          <a:latin typeface="+mn-lt"/>
          <a:ea typeface="+mn-ea"/>
          <a:cs typeface="+mn-cs"/>
        </a:defRPr>
      </a:lvl5pPr>
      <a:lvl6pPr marL="4642278" indent="-422026" algn="l" defTabSz="1688101" rtl="0" eaLnBrk="1" latinLnBrk="0" hangingPunct="1">
        <a:spcBef>
          <a:spcPct val="20000"/>
        </a:spcBef>
        <a:buFont typeface="Arial" pitchFamily="34" charset="0"/>
        <a:buChar char="•"/>
        <a:defRPr sz="3700" kern="1200">
          <a:solidFill>
            <a:schemeClr val="tx1"/>
          </a:solidFill>
          <a:latin typeface="+mn-lt"/>
          <a:ea typeface="+mn-ea"/>
          <a:cs typeface="+mn-cs"/>
        </a:defRPr>
      </a:lvl6pPr>
      <a:lvl7pPr marL="5486330" indent="-422026" algn="l" defTabSz="1688101" rtl="0" eaLnBrk="1" latinLnBrk="0" hangingPunct="1">
        <a:spcBef>
          <a:spcPct val="20000"/>
        </a:spcBef>
        <a:buFont typeface="Arial" pitchFamily="34" charset="0"/>
        <a:buChar char="•"/>
        <a:defRPr sz="3700" kern="1200">
          <a:solidFill>
            <a:schemeClr val="tx1"/>
          </a:solidFill>
          <a:latin typeface="+mn-lt"/>
          <a:ea typeface="+mn-ea"/>
          <a:cs typeface="+mn-cs"/>
        </a:defRPr>
      </a:lvl7pPr>
      <a:lvl8pPr marL="6330381" indent="-422026" algn="l" defTabSz="1688101" rtl="0" eaLnBrk="1" latinLnBrk="0" hangingPunct="1">
        <a:spcBef>
          <a:spcPct val="20000"/>
        </a:spcBef>
        <a:buFont typeface="Arial" pitchFamily="34" charset="0"/>
        <a:buChar char="•"/>
        <a:defRPr sz="3700" kern="1200">
          <a:solidFill>
            <a:schemeClr val="tx1"/>
          </a:solidFill>
          <a:latin typeface="+mn-lt"/>
          <a:ea typeface="+mn-ea"/>
          <a:cs typeface="+mn-cs"/>
        </a:defRPr>
      </a:lvl8pPr>
      <a:lvl9pPr marL="7174430" indent="-422026" algn="l" defTabSz="1688101" rtl="0" eaLnBrk="1" latinLnBrk="0" hangingPunct="1">
        <a:spcBef>
          <a:spcPct val="20000"/>
        </a:spcBef>
        <a:buFont typeface="Arial" pitchFamily="34" charset="0"/>
        <a:buChar char="•"/>
        <a:defRPr sz="3700" kern="1200">
          <a:solidFill>
            <a:schemeClr val="tx1"/>
          </a:solidFill>
          <a:latin typeface="+mn-lt"/>
          <a:ea typeface="+mn-ea"/>
          <a:cs typeface="+mn-cs"/>
        </a:defRPr>
      </a:lvl9pPr>
    </p:bodyStyle>
    <p:otherStyle>
      <a:defPPr>
        <a:defRPr lang="en-US"/>
      </a:defPPr>
      <a:lvl1pPr marL="0" algn="l" defTabSz="1688101" rtl="0" eaLnBrk="1" latinLnBrk="0" hangingPunct="1">
        <a:defRPr sz="3400" kern="1200">
          <a:solidFill>
            <a:schemeClr val="tx1"/>
          </a:solidFill>
          <a:latin typeface="+mn-lt"/>
          <a:ea typeface="+mn-ea"/>
          <a:cs typeface="+mn-cs"/>
        </a:defRPr>
      </a:lvl1pPr>
      <a:lvl2pPr marL="844051" algn="l" defTabSz="1688101" rtl="0" eaLnBrk="1" latinLnBrk="0" hangingPunct="1">
        <a:defRPr sz="3400" kern="1200">
          <a:solidFill>
            <a:schemeClr val="tx1"/>
          </a:solidFill>
          <a:latin typeface="+mn-lt"/>
          <a:ea typeface="+mn-ea"/>
          <a:cs typeface="+mn-cs"/>
        </a:defRPr>
      </a:lvl2pPr>
      <a:lvl3pPr marL="1688101" algn="l" defTabSz="1688101" rtl="0" eaLnBrk="1" latinLnBrk="0" hangingPunct="1">
        <a:defRPr sz="3400" kern="1200">
          <a:solidFill>
            <a:schemeClr val="tx1"/>
          </a:solidFill>
          <a:latin typeface="+mn-lt"/>
          <a:ea typeface="+mn-ea"/>
          <a:cs typeface="+mn-cs"/>
        </a:defRPr>
      </a:lvl3pPr>
      <a:lvl4pPr marL="2532152" algn="l" defTabSz="1688101" rtl="0" eaLnBrk="1" latinLnBrk="0" hangingPunct="1">
        <a:defRPr sz="3400" kern="1200">
          <a:solidFill>
            <a:schemeClr val="tx1"/>
          </a:solidFill>
          <a:latin typeface="+mn-lt"/>
          <a:ea typeface="+mn-ea"/>
          <a:cs typeface="+mn-cs"/>
        </a:defRPr>
      </a:lvl4pPr>
      <a:lvl5pPr marL="3376203" algn="l" defTabSz="1688101" rtl="0" eaLnBrk="1" latinLnBrk="0" hangingPunct="1">
        <a:defRPr sz="3400" kern="1200">
          <a:solidFill>
            <a:schemeClr val="tx1"/>
          </a:solidFill>
          <a:latin typeface="+mn-lt"/>
          <a:ea typeface="+mn-ea"/>
          <a:cs typeface="+mn-cs"/>
        </a:defRPr>
      </a:lvl5pPr>
      <a:lvl6pPr marL="4220253" algn="l" defTabSz="1688101" rtl="0" eaLnBrk="1" latinLnBrk="0" hangingPunct="1">
        <a:defRPr sz="3400" kern="1200">
          <a:solidFill>
            <a:schemeClr val="tx1"/>
          </a:solidFill>
          <a:latin typeface="+mn-lt"/>
          <a:ea typeface="+mn-ea"/>
          <a:cs typeface="+mn-cs"/>
        </a:defRPr>
      </a:lvl6pPr>
      <a:lvl7pPr marL="5064304" algn="l" defTabSz="1688101" rtl="0" eaLnBrk="1" latinLnBrk="0" hangingPunct="1">
        <a:defRPr sz="3400" kern="1200">
          <a:solidFill>
            <a:schemeClr val="tx1"/>
          </a:solidFill>
          <a:latin typeface="+mn-lt"/>
          <a:ea typeface="+mn-ea"/>
          <a:cs typeface="+mn-cs"/>
        </a:defRPr>
      </a:lvl7pPr>
      <a:lvl8pPr marL="5908355" algn="l" defTabSz="1688101" rtl="0" eaLnBrk="1" latinLnBrk="0" hangingPunct="1">
        <a:defRPr sz="3400" kern="1200">
          <a:solidFill>
            <a:schemeClr val="tx1"/>
          </a:solidFill>
          <a:latin typeface="+mn-lt"/>
          <a:ea typeface="+mn-ea"/>
          <a:cs typeface="+mn-cs"/>
        </a:defRPr>
      </a:lvl8pPr>
      <a:lvl9pPr marL="6752405" algn="l" defTabSz="1688101" rtl="0" eaLnBrk="1" latinLnBrk="0" hangingPunct="1">
        <a:defRPr sz="3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1C91DE1E-02E9-4C00-9003-0EC07CBE991E}"/>
              </a:ext>
            </a:extLst>
          </p:cNvPr>
          <p:cNvSpPr txBox="1"/>
          <p:nvPr/>
        </p:nvSpPr>
        <p:spPr>
          <a:xfrm>
            <a:off x="1097280" y="3"/>
            <a:ext cx="11948160" cy="2117502"/>
          </a:xfrm>
          <a:prstGeom prst="rect">
            <a:avLst/>
          </a:prstGeom>
          <a:solidFill>
            <a:schemeClr val="accent5">
              <a:lumMod val="20000"/>
              <a:lumOff val="80000"/>
            </a:schemeClr>
          </a:solidFill>
        </p:spPr>
        <p:txBody>
          <a:bodyPr wrap="square" lIns="146304" tIns="73152" rIns="146304" bIns="73152" rtlCol="0">
            <a:spAutoFit/>
          </a:bodyPr>
          <a:lstStyle/>
          <a:p>
            <a:pPr algn="ctr"/>
            <a:r>
              <a:rPr lang="ar-SA" sz="12800"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أهلا و سهلا</a:t>
            </a:r>
            <a:endParaRPr lang="en-US" sz="128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a:blip r:embed="rId4"/>
          <a:stretch>
            <a:fillRect/>
          </a:stretch>
        </p:blipFill>
        <p:spPr>
          <a:xfrm>
            <a:off x="215774" y="2255520"/>
            <a:ext cx="6870826" cy="665988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8" name="Picture 7"/>
          <p:cNvPicPr>
            <a:picLocks noChangeAspect="1"/>
          </p:cNvPicPr>
          <p:nvPr/>
        </p:nvPicPr>
        <p:blipFill>
          <a:blip r:embed="rId5"/>
          <a:stretch>
            <a:fillRect/>
          </a:stretch>
        </p:blipFill>
        <p:spPr>
          <a:xfrm>
            <a:off x="152400" y="0"/>
            <a:ext cx="3352800" cy="2255520"/>
          </a:xfrm>
          <a:prstGeom prst="rect">
            <a:avLst/>
          </a:prstGeom>
        </p:spPr>
      </p:pic>
      <p:pic>
        <p:nvPicPr>
          <p:cNvPr id="9" name="Picture 8"/>
          <p:cNvPicPr>
            <a:picLocks noChangeAspect="1"/>
          </p:cNvPicPr>
          <p:nvPr/>
        </p:nvPicPr>
        <p:blipFill>
          <a:blip r:embed="rId5"/>
          <a:stretch>
            <a:fillRect/>
          </a:stretch>
        </p:blipFill>
        <p:spPr>
          <a:xfrm>
            <a:off x="11201400" y="0"/>
            <a:ext cx="3276600" cy="2255520"/>
          </a:xfrm>
          <a:prstGeom prst="rect">
            <a:avLst/>
          </a:prstGeom>
        </p:spPr>
      </p:pic>
      <p:pic>
        <p:nvPicPr>
          <p:cNvPr id="7" name="Picture 6"/>
          <p:cNvPicPr>
            <a:picLocks noChangeAspect="1"/>
          </p:cNvPicPr>
          <p:nvPr/>
        </p:nvPicPr>
        <p:blipFill>
          <a:blip r:embed="rId6"/>
          <a:stretch>
            <a:fillRect/>
          </a:stretch>
        </p:blipFill>
        <p:spPr>
          <a:xfrm>
            <a:off x="7428891" y="2255520"/>
            <a:ext cx="6972909" cy="658368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mph" presetSubtype="0" fill="hold" nodeType="clickEffect">
                                  <p:stCondLst>
                                    <p:cond delay="0"/>
                                  </p:stCondLst>
                                  <p:childTnLst>
                                    <p:animRot by="21600000">
                                      <p:cBhvr>
                                        <p:cTn id="13" dur="2000" fill="hold"/>
                                        <p:tgtEl>
                                          <p:spTgt spid="6"/>
                                        </p:tgtEl>
                                        <p:attrNameLst>
                                          <p:attrName>r</p:attrName>
                                        </p:attrNameLst>
                                      </p:cBhvr>
                                    </p:animRo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1000"/>
                                        <p:tgtEl>
                                          <p:spTgt spid="8"/>
                                        </p:tgtEl>
                                      </p:cBhvr>
                                    </p:animEffect>
                                    <p:anim calcmode="lin" valueType="num">
                                      <p:cBhvr>
                                        <p:cTn id="19" dur="1000" fill="hold"/>
                                        <p:tgtEl>
                                          <p:spTgt spid="8"/>
                                        </p:tgtEl>
                                        <p:attrNameLst>
                                          <p:attrName>ppt_x</p:attrName>
                                        </p:attrNameLst>
                                      </p:cBhvr>
                                      <p:tavLst>
                                        <p:tav tm="0">
                                          <p:val>
                                            <p:strVal val="#ppt_x"/>
                                          </p:val>
                                        </p:tav>
                                        <p:tav tm="100000">
                                          <p:val>
                                            <p:strVal val="#ppt_x"/>
                                          </p:val>
                                        </p:tav>
                                      </p:tavLst>
                                    </p:anim>
                                    <p:anim calcmode="lin" valueType="num">
                                      <p:cBhvr>
                                        <p:cTn id="2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1000"/>
                                        <p:tgtEl>
                                          <p:spTgt spid="9"/>
                                        </p:tgtEl>
                                      </p:cBhvr>
                                    </p:animEffect>
                                    <p:anim calcmode="lin" valueType="num">
                                      <p:cBhvr>
                                        <p:cTn id="26" dur="1000" fill="hold"/>
                                        <p:tgtEl>
                                          <p:spTgt spid="9"/>
                                        </p:tgtEl>
                                        <p:attrNameLst>
                                          <p:attrName>ppt_x</p:attrName>
                                        </p:attrNameLst>
                                      </p:cBhvr>
                                      <p:tavLst>
                                        <p:tav tm="0">
                                          <p:val>
                                            <p:strVal val="#ppt_x"/>
                                          </p:val>
                                        </p:tav>
                                        <p:tav tm="100000">
                                          <p:val>
                                            <p:strVal val="#ppt_x"/>
                                          </p:val>
                                        </p:tav>
                                      </p:tavLst>
                                    </p:anim>
                                    <p:anim calcmode="lin" valueType="num">
                                      <p:cBhvr>
                                        <p:cTn id="2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8" presetClass="emph" presetSubtype="0" fill="hold" nodeType="clickEffect">
                                  <p:stCondLst>
                                    <p:cond delay="0"/>
                                  </p:stCondLst>
                                  <p:childTnLst>
                                    <p:animRot by="21600000">
                                      <p:cBhvr>
                                        <p:cTn id="31"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own Arrow Callout 2"/>
          <p:cNvSpPr/>
          <p:nvPr/>
        </p:nvSpPr>
        <p:spPr>
          <a:xfrm>
            <a:off x="4631839" y="156760"/>
            <a:ext cx="5169112" cy="2586440"/>
          </a:xfrm>
          <a:prstGeom prst="downArrowCallout">
            <a:avLst>
              <a:gd name="adj1" fmla="val 0"/>
              <a:gd name="adj2" fmla="val 13894"/>
              <a:gd name="adj3" fmla="val 25000"/>
              <a:gd name="adj4" fmla="val 64977"/>
            </a:avLst>
          </a:prstGeom>
        </p:spPr>
        <p:style>
          <a:lnRef idx="3">
            <a:schemeClr val="lt1"/>
          </a:lnRef>
          <a:fillRef idx="1">
            <a:schemeClr val="accent1"/>
          </a:fillRef>
          <a:effectRef idx="1">
            <a:schemeClr val="accent1"/>
          </a:effectRef>
          <a:fontRef idx="minor">
            <a:schemeClr val="lt1"/>
          </a:fontRef>
        </p:style>
        <p:txBody>
          <a:bodyPr lIns="146304" tIns="73152" rIns="146304" bIns="73152" rtlCol="0" anchor="ctr"/>
          <a:lstStyle/>
          <a:p>
            <a:pPr algn="ctr"/>
            <a:r>
              <a:rPr lang="bn-BD" sz="5800" b="1" dirty="0" smtClean="0">
                <a:solidFill>
                  <a:schemeClr val="bg1"/>
                </a:solidFill>
              </a:rPr>
              <a:t>الافعال الاجتماعيّة</a:t>
            </a:r>
          </a:p>
        </p:txBody>
      </p:sp>
      <p:graphicFrame>
        <p:nvGraphicFramePr>
          <p:cNvPr id="7" name="Table 6"/>
          <p:cNvGraphicFramePr>
            <a:graphicFrameLocks noGrp="1"/>
          </p:cNvGraphicFramePr>
          <p:nvPr>
            <p:extLst>
              <p:ext uri="{D42A27DB-BD31-4B8C-83A1-F6EECF244321}">
                <p14:modId xmlns="" xmlns:p14="http://schemas.microsoft.com/office/powerpoint/2010/main" val="2451804321"/>
              </p:ext>
            </p:extLst>
          </p:nvPr>
        </p:nvGraphicFramePr>
        <p:xfrm>
          <a:off x="1219200" y="2895600"/>
          <a:ext cx="12039600" cy="6035199"/>
        </p:xfrm>
        <a:graphic>
          <a:graphicData uri="http://schemas.openxmlformats.org/drawingml/2006/table">
            <a:tbl>
              <a:tblPr firstRow="1" bandRow="1">
                <a:tableStyleId>{21E4AEA4-8DFA-4A89-87EB-49C32662AFE0}</a:tableStyleId>
              </a:tblPr>
              <a:tblGrid>
                <a:gridCol w="6857999"/>
                <a:gridCol w="2895600"/>
                <a:gridCol w="2286001"/>
              </a:tblGrid>
              <a:tr h="923837">
                <a:tc>
                  <a:txBody>
                    <a:bodyPr/>
                    <a:lstStyle/>
                    <a:p>
                      <a:pPr algn="ctr"/>
                      <a:r>
                        <a:rPr lang="ar-SA" sz="6000" b="0" dirty="0" smtClean="0"/>
                        <a:t>الجملة</a:t>
                      </a:r>
                      <a:endParaRPr lang="en-US" sz="6000" b="0" dirty="0"/>
                    </a:p>
                  </a:txBody>
                  <a:tcPr marL="146304" marR="146304" marT="73152" marB="73152"/>
                </a:tc>
                <a:tc>
                  <a:txBody>
                    <a:bodyPr/>
                    <a:lstStyle/>
                    <a:p>
                      <a:pPr algn="ctr" rtl="0"/>
                      <a:r>
                        <a:rPr lang="ar-SA" sz="6000" b="0" dirty="0" smtClean="0">
                          <a:solidFill>
                            <a:srgbClr val="FFFF00"/>
                          </a:solidFill>
                          <a:latin typeface="SutonnyMJ" pitchFamily="2" charset="0"/>
                          <a:cs typeface="SutonnyMJ" pitchFamily="2" charset="0"/>
                        </a:rPr>
                        <a:t>المفرد</a:t>
                      </a:r>
                      <a:endParaRPr lang="en-US" sz="6000" b="0" dirty="0">
                        <a:solidFill>
                          <a:srgbClr val="FFFF00"/>
                        </a:solidFill>
                        <a:latin typeface="SutonnyMJ" pitchFamily="2" charset="0"/>
                        <a:cs typeface="SutonnyMJ" pitchFamily="2" charset="0"/>
                      </a:endParaRPr>
                    </a:p>
                  </a:txBody>
                  <a:tcPr marL="146304" marR="146304" marT="73152" marB="73152"/>
                </a:tc>
                <a:tc>
                  <a:txBody>
                    <a:bodyPr/>
                    <a:lstStyle/>
                    <a:p>
                      <a:pPr algn="ctr" rtl="0"/>
                      <a:r>
                        <a:rPr lang="ar-SA" sz="6600" b="0" dirty="0" smtClean="0"/>
                        <a:t>الجمع</a:t>
                      </a:r>
                      <a:endParaRPr lang="en-US" sz="6600" b="0" dirty="0"/>
                    </a:p>
                  </a:txBody>
                  <a:tcPr marL="146304" marR="146304" marT="73152" marB="73152"/>
                </a:tc>
              </a:tr>
              <a:tr h="976611">
                <a:tc>
                  <a:txBody>
                    <a:bodyPr/>
                    <a:lstStyle/>
                    <a:p>
                      <a:pPr algn="ctr"/>
                      <a:r>
                        <a:rPr lang="ar-SA" sz="5100" b="1" dirty="0" smtClean="0"/>
                        <a:t>حضر كبار العلماء فى المجلس</a:t>
                      </a:r>
                      <a:endParaRPr lang="en-US" sz="5100" b="1" dirty="0"/>
                    </a:p>
                  </a:txBody>
                  <a:tcPr marL="146304" marR="146304" marT="73152" marB="73152"/>
                </a:tc>
                <a:tc>
                  <a:txBody>
                    <a:bodyPr/>
                    <a:lstStyle/>
                    <a:p>
                      <a:pPr algn="ctr"/>
                      <a:r>
                        <a:rPr lang="ar-SA" sz="5100" b="1" dirty="0" smtClean="0">
                          <a:latin typeface="SutonnyMJ" pitchFamily="2" charset="0"/>
                          <a:cs typeface="SutonnyMJ" pitchFamily="2" charset="0"/>
                        </a:rPr>
                        <a:t>كبار</a:t>
                      </a:r>
                      <a:endParaRPr lang="en-US" sz="5100" b="1" dirty="0">
                        <a:latin typeface="SutonnyMJ" pitchFamily="2" charset="0"/>
                        <a:cs typeface="SutonnyMJ" pitchFamily="2" charset="0"/>
                      </a:endParaRPr>
                    </a:p>
                  </a:txBody>
                  <a:tcPr marL="146304" marR="146304" marT="73152" marB="73152"/>
                </a:tc>
                <a:tc>
                  <a:txBody>
                    <a:bodyPr/>
                    <a:lstStyle/>
                    <a:p>
                      <a:pPr algn="ctr"/>
                      <a:r>
                        <a:rPr lang="ar-SA" sz="5100" b="1" dirty="0" smtClean="0"/>
                        <a:t>كبير</a:t>
                      </a:r>
                      <a:endParaRPr lang="en-US" sz="5100" b="1" dirty="0"/>
                    </a:p>
                  </a:txBody>
                  <a:tcPr marL="146304" marR="146304" marT="73152" marB="73152"/>
                </a:tc>
              </a:tr>
              <a:tr h="976611">
                <a:tc>
                  <a:txBody>
                    <a:bodyPr/>
                    <a:lstStyle/>
                    <a:p>
                      <a:pPr algn="ctr"/>
                      <a:r>
                        <a:rPr lang="ar-SA" sz="5100" b="1" dirty="0" smtClean="0"/>
                        <a:t>المجتمعات محتاجة الى الاصلاح</a:t>
                      </a:r>
                      <a:endParaRPr lang="en-US" sz="5100" b="1" dirty="0"/>
                    </a:p>
                  </a:txBody>
                  <a:tcPr marL="146304" marR="146304" marT="73152" marB="73152"/>
                </a:tc>
                <a:tc>
                  <a:txBody>
                    <a:bodyPr/>
                    <a:lstStyle/>
                    <a:p>
                      <a:pPr algn="ctr"/>
                      <a:r>
                        <a:rPr lang="ar-SA" sz="5100" b="1" dirty="0" smtClean="0">
                          <a:latin typeface="SutonnyMJ" pitchFamily="2" charset="0"/>
                          <a:cs typeface="SutonnyMJ" pitchFamily="2" charset="0"/>
                        </a:rPr>
                        <a:t>المجتمعات</a:t>
                      </a:r>
                      <a:endParaRPr lang="en-US" sz="5100" b="1" dirty="0">
                        <a:latin typeface="SutonnyMJ" pitchFamily="2" charset="0"/>
                        <a:cs typeface="SutonnyMJ" pitchFamily="2" charset="0"/>
                      </a:endParaRPr>
                    </a:p>
                  </a:txBody>
                  <a:tcPr marL="146304" marR="146304" marT="73152" marB="73152"/>
                </a:tc>
                <a:tc>
                  <a:txBody>
                    <a:bodyPr/>
                    <a:lstStyle/>
                    <a:p>
                      <a:pPr algn="ctr"/>
                      <a:r>
                        <a:rPr lang="ar-SA" sz="5100" b="1" dirty="0" smtClean="0"/>
                        <a:t> المجتمع</a:t>
                      </a:r>
                      <a:endParaRPr lang="en-US" sz="5100" b="1" dirty="0"/>
                    </a:p>
                  </a:txBody>
                  <a:tcPr marL="146304" marR="146304" marT="73152" marB="73152"/>
                </a:tc>
              </a:tr>
              <a:tr h="976611">
                <a:tc>
                  <a:txBody>
                    <a:bodyPr/>
                    <a:lstStyle/>
                    <a:p>
                      <a:pPr algn="ctr"/>
                      <a:r>
                        <a:rPr lang="ar-SA" sz="5100" b="1" dirty="0" smtClean="0"/>
                        <a:t>سافرت الى امكنة كثيرة</a:t>
                      </a:r>
                      <a:endParaRPr lang="en-US" sz="5100" b="1" dirty="0"/>
                    </a:p>
                  </a:txBody>
                  <a:tcPr marL="146304" marR="146304" marT="73152" marB="73152"/>
                </a:tc>
                <a:tc>
                  <a:txBody>
                    <a:bodyPr/>
                    <a:lstStyle/>
                    <a:p>
                      <a:pPr algn="ctr"/>
                      <a:r>
                        <a:rPr lang="ar-SA" sz="5100" b="1" dirty="0" smtClean="0">
                          <a:latin typeface="SutonnyMJ" pitchFamily="2" charset="0"/>
                          <a:cs typeface="SutonnyMJ" pitchFamily="2" charset="0"/>
                        </a:rPr>
                        <a:t>امكتة</a:t>
                      </a:r>
                      <a:endParaRPr lang="en-US" sz="5100" b="1" dirty="0">
                        <a:latin typeface="SutonnyMJ" pitchFamily="2" charset="0"/>
                        <a:cs typeface="SutonnyMJ" pitchFamily="2" charset="0"/>
                      </a:endParaRPr>
                    </a:p>
                  </a:txBody>
                  <a:tcPr marL="146304" marR="146304" marT="73152" marB="73152"/>
                </a:tc>
                <a:tc>
                  <a:txBody>
                    <a:bodyPr/>
                    <a:lstStyle/>
                    <a:p>
                      <a:pPr algn="ctr"/>
                      <a:r>
                        <a:rPr lang="ar-SA" sz="5100" b="1" dirty="0" smtClean="0"/>
                        <a:t>المكان</a:t>
                      </a:r>
                      <a:endParaRPr lang="en-US" sz="5100" b="1" dirty="0"/>
                    </a:p>
                  </a:txBody>
                  <a:tcPr marL="146304" marR="146304" marT="73152" marB="73152"/>
                </a:tc>
              </a:tr>
              <a:tr h="976611">
                <a:tc>
                  <a:txBody>
                    <a:bodyPr/>
                    <a:lstStyle/>
                    <a:p>
                      <a:pPr algn="ctr"/>
                      <a:r>
                        <a:rPr lang="ar-SA" sz="5100" b="1" dirty="0" smtClean="0"/>
                        <a:t>حفظ الاسلام حقوق النساء</a:t>
                      </a:r>
                      <a:endParaRPr lang="en-US" sz="5100" b="1" dirty="0"/>
                    </a:p>
                  </a:txBody>
                  <a:tcPr marL="146304" marR="146304" marT="73152" marB="73152"/>
                </a:tc>
                <a:tc>
                  <a:txBody>
                    <a:bodyPr/>
                    <a:lstStyle/>
                    <a:p>
                      <a:pPr algn="ctr"/>
                      <a:r>
                        <a:rPr lang="ar-SA" sz="5100" b="1" dirty="0" smtClean="0">
                          <a:latin typeface="SutonnyMJ" pitchFamily="2" charset="0"/>
                          <a:cs typeface="SutonnyMJ" pitchFamily="2" charset="0"/>
                        </a:rPr>
                        <a:t>حقوق</a:t>
                      </a:r>
                      <a:endParaRPr lang="en-US" sz="5100" b="1" dirty="0">
                        <a:latin typeface="SutonnyMJ" pitchFamily="2" charset="0"/>
                        <a:cs typeface="SutonnyMJ" pitchFamily="2" charset="0"/>
                      </a:endParaRPr>
                    </a:p>
                  </a:txBody>
                  <a:tcPr marL="146304" marR="146304" marT="73152" marB="73152"/>
                </a:tc>
                <a:tc>
                  <a:txBody>
                    <a:bodyPr/>
                    <a:lstStyle/>
                    <a:p>
                      <a:pPr algn="ctr"/>
                      <a:r>
                        <a:rPr lang="ar-SA" sz="5100" b="1" dirty="0" smtClean="0"/>
                        <a:t>حق</a:t>
                      </a:r>
                      <a:endParaRPr lang="en-US" sz="5100" b="1" dirty="0"/>
                    </a:p>
                  </a:txBody>
                  <a:tcPr marL="146304" marR="146304" marT="73152" marB="73152"/>
                </a:tc>
              </a:tr>
              <a:tr h="976611">
                <a:tc>
                  <a:txBody>
                    <a:bodyPr/>
                    <a:lstStyle/>
                    <a:p>
                      <a:pPr algn="ctr"/>
                      <a:r>
                        <a:rPr lang="ar-SA" sz="5100" b="1" dirty="0" smtClean="0"/>
                        <a:t>التعاليم الاسلام تفيد  الامة</a:t>
                      </a:r>
                      <a:endParaRPr lang="en-US" sz="5100" b="1" dirty="0"/>
                    </a:p>
                  </a:txBody>
                  <a:tcPr marL="146304" marR="146304" marT="73152" marB="73152"/>
                </a:tc>
                <a:tc>
                  <a:txBody>
                    <a:bodyPr/>
                    <a:lstStyle/>
                    <a:p>
                      <a:pPr algn="ctr"/>
                      <a:r>
                        <a:rPr lang="ar-SA" sz="5100" b="1" dirty="0" smtClean="0">
                          <a:latin typeface="SutonnyMJ" pitchFamily="2" charset="0"/>
                          <a:cs typeface="SutonnyMJ" pitchFamily="2" charset="0"/>
                        </a:rPr>
                        <a:t>تعاليم</a:t>
                      </a:r>
                      <a:endParaRPr lang="en-US" sz="5100" b="1" dirty="0">
                        <a:latin typeface="SutonnyMJ" pitchFamily="2" charset="0"/>
                        <a:cs typeface="SutonnyMJ" pitchFamily="2" charset="0"/>
                      </a:endParaRPr>
                    </a:p>
                  </a:txBody>
                  <a:tcPr marL="146304" marR="146304" marT="73152" marB="73152"/>
                </a:tc>
                <a:tc>
                  <a:txBody>
                    <a:bodyPr/>
                    <a:lstStyle/>
                    <a:p>
                      <a:pPr algn="ctr"/>
                      <a:r>
                        <a:rPr lang="ar-SA" sz="5100" b="1" dirty="0" smtClean="0"/>
                        <a:t>التعليم</a:t>
                      </a:r>
                      <a:endParaRPr lang="en-US" sz="5100" b="1" dirty="0"/>
                    </a:p>
                  </a:txBody>
                  <a:tcPr marL="146304" marR="146304" marT="73152" marB="73152"/>
                </a:tc>
              </a:tr>
            </a:tbl>
          </a:graphicData>
        </a:graphic>
      </p:graphicFrame>
      <p:sp>
        <p:nvSpPr>
          <p:cNvPr id="8" name="TextBox 7"/>
          <p:cNvSpPr txBox="1"/>
          <p:nvPr/>
        </p:nvSpPr>
        <p:spPr>
          <a:xfrm>
            <a:off x="1371600" y="1905000"/>
            <a:ext cx="11811000" cy="92333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r"/>
            <a:r>
              <a:rPr lang="ar-SA" sz="5400" dirty="0" smtClean="0">
                <a:solidFill>
                  <a:srgbClr val="00B0F0"/>
                </a:solidFill>
              </a:rPr>
              <a:t>أذكر الجمع من المفرد ثم جعله فى جملة مفيدة ؟</a:t>
            </a:r>
            <a:endParaRPr lang="en-US" sz="5400" dirty="0">
              <a:solidFill>
                <a:srgbClr val="00B0F0"/>
              </a:solidFill>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000" fill="hold"/>
                                        <p:tgtEl>
                                          <p:spTgt spid="3"/>
                                        </p:tgtEl>
                                        <p:attrNameLst>
                                          <p:attrName>ppt_w</p:attrName>
                                        </p:attrNameLst>
                                      </p:cBhvr>
                                      <p:tavLst>
                                        <p:tav tm="0">
                                          <p:val>
                                            <p:fltVal val="0"/>
                                          </p:val>
                                        </p:tav>
                                        <p:tav tm="100000">
                                          <p:val>
                                            <p:strVal val="#ppt_w"/>
                                          </p:val>
                                        </p:tav>
                                      </p:tavLst>
                                    </p:anim>
                                    <p:anim calcmode="lin" valueType="num">
                                      <p:cBhvr>
                                        <p:cTn id="8" dur="2000" fill="hold"/>
                                        <p:tgtEl>
                                          <p:spTgt spid="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edge">
                                      <p:cBhvr>
                                        <p:cTn id="1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3901440" y="426720"/>
            <a:ext cx="6827520" cy="1789898"/>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146304" tIns="73152" rIns="146304" bIns="73152" rtlCol="0" anchor="ctr"/>
          <a:lstStyle/>
          <a:p>
            <a:pPr algn="ctr"/>
            <a:r>
              <a:rPr lang="ar-SA" sz="11500" dirty="0" smtClean="0">
                <a:solidFill>
                  <a:schemeClr val="tx1"/>
                </a:solidFill>
              </a:rPr>
              <a:t>تقييم</a:t>
            </a:r>
            <a:endParaRPr lang="en-US" sz="11500" dirty="0">
              <a:solidFill>
                <a:schemeClr val="tx1"/>
              </a:solidFill>
            </a:endParaRPr>
          </a:p>
        </p:txBody>
      </p:sp>
      <p:sp>
        <p:nvSpPr>
          <p:cNvPr id="4" name="Rounded Rectangle 3"/>
          <p:cNvSpPr/>
          <p:nvPr/>
        </p:nvSpPr>
        <p:spPr>
          <a:xfrm>
            <a:off x="365760" y="2499360"/>
            <a:ext cx="14110054" cy="60960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146304" tIns="73152" rIns="146304" bIns="73152" rtlCol="0" anchor="ctr"/>
          <a:lstStyle/>
          <a:p>
            <a:pPr algn="ctr"/>
            <a:r>
              <a:rPr lang="ar-SA" sz="7000" dirty="0" smtClean="0">
                <a:solidFill>
                  <a:schemeClr val="tx1"/>
                </a:solidFill>
              </a:rPr>
              <a:t> السوال:  </a:t>
            </a:r>
            <a:r>
              <a:rPr lang="ar-SA" sz="7000" dirty="0" smtClean="0">
                <a:solidFill>
                  <a:schemeClr val="tx1"/>
                </a:solidFill>
              </a:rPr>
              <a:t>بماذا استحق ادم و حواء الغفران ؟</a:t>
            </a:r>
            <a:endParaRPr lang="ar-SA" sz="7000" dirty="0" smtClean="0">
              <a:solidFill>
                <a:schemeClr val="tx1"/>
              </a:solidFill>
            </a:endParaRPr>
          </a:p>
          <a:p>
            <a:pPr algn="ctr"/>
            <a:r>
              <a:rPr lang="ar-SA" sz="7000" dirty="0" smtClean="0">
                <a:solidFill>
                  <a:schemeClr val="tx1"/>
                </a:solidFill>
              </a:rPr>
              <a:t> السوال: </a:t>
            </a:r>
            <a:r>
              <a:rPr lang="ar-SA" sz="7000" dirty="0" smtClean="0">
                <a:solidFill>
                  <a:schemeClr val="tx1"/>
                </a:solidFill>
              </a:rPr>
              <a:t>ماذا دفع الاسلام عن المرأة ؟</a:t>
            </a:r>
            <a:endParaRPr lang="ar-SA" sz="7000" dirty="0" smtClean="0">
              <a:solidFill>
                <a:schemeClr val="tx1"/>
              </a:solidFill>
            </a:endParaRPr>
          </a:p>
          <a:p>
            <a:pPr algn="r" rtl="1"/>
            <a:r>
              <a:rPr lang="ar-SA" sz="7000" dirty="0" smtClean="0">
                <a:solidFill>
                  <a:schemeClr val="tx1"/>
                </a:solidFill>
              </a:rPr>
              <a:t>   السوال: </a:t>
            </a:r>
            <a:r>
              <a:rPr lang="ar-SA" sz="7000" dirty="0" smtClean="0">
                <a:solidFill>
                  <a:schemeClr val="tx1"/>
                </a:solidFill>
              </a:rPr>
              <a:t>ماذا اعترف الاسلام للمرأة </a:t>
            </a:r>
            <a:r>
              <a:rPr lang="ar-SA" sz="7000" dirty="0" smtClean="0">
                <a:solidFill>
                  <a:schemeClr val="tx1"/>
                </a:solidFill>
              </a:rPr>
              <a:t>؟</a:t>
            </a:r>
            <a:endParaRPr lang="en-US" sz="7000" dirty="0" smtClean="0">
              <a:solidFill>
                <a:schemeClr val="tx1"/>
              </a:solidFill>
            </a:endParaRPr>
          </a:p>
          <a:p>
            <a:pPr algn="r" rtl="1"/>
            <a:r>
              <a:rPr lang="ar-SA" sz="7000" dirty="0" smtClean="0">
                <a:solidFill>
                  <a:schemeClr val="tx1"/>
                </a:solidFill>
              </a:rPr>
              <a:t>   السوال: </a:t>
            </a:r>
            <a:r>
              <a:rPr lang="ar-SA" sz="7000" dirty="0" smtClean="0">
                <a:solidFill>
                  <a:schemeClr val="tx1"/>
                </a:solidFill>
              </a:rPr>
              <a:t>كيف رفع الاسلام شأن المرأة ؟ </a:t>
            </a:r>
            <a:endParaRPr lang="en-US" sz="7000" dirty="0">
              <a:solidFill>
                <a:schemeClr val="tx1"/>
              </a:solidFill>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6" presetClass="emph" presetSubtype="0" fill="hold" grpId="0" nodeType="clickEffect">
                                  <p:stCondLst>
                                    <p:cond delay="0"/>
                                  </p:stCondLst>
                                  <p:iterate type="lt">
                                    <p:tmPct val="10000"/>
                                  </p:iterate>
                                  <p:childTnLst>
                                    <p:animScale>
                                      <p:cBhvr>
                                        <p:cTn id="14" dur="1000" autoRev="1" fill="hold">
                                          <p:stCondLst>
                                            <p:cond delay="0"/>
                                          </p:stCondLst>
                                        </p:cTn>
                                        <p:tgtEl>
                                          <p:spTgt spid="4"/>
                                        </p:tgtEl>
                                      </p:cBhvr>
                                      <p:to x="80000" y="100000"/>
                                    </p:animScale>
                                    <p:anim by="(#ppt_w*0.10)" calcmode="lin" valueType="num">
                                      <p:cBhvr>
                                        <p:cTn id="15" dur="1000" autoRev="1" fill="hold">
                                          <p:stCondLst>
                                            <p:cond delay="0"/>
                                          </p:stCondLst>
                                        </p:cTn>
                                        <p:tgtEl>
                                          <p:spTgt spid="4"/>
                                        </p:tgtEl>
                                        <p:attrNameLst>
                                          <p:attrName>ppt_x</p:attrName>
                                        </p:attrNameLst>
                                      </p:cBhvr>
                                    </p:anim>
                                    <p:anim by="(-#ppt_w*0.10)" calcmode="lin" valueType="num">
                                      <p:cBhvr>
                                        <p:cTn id="16" dur="1000" autoRev="1" fill="hold">
                                          <p:stCondLst>
                                            <p:cond delay="0"/>
                                          </p:stCondLst>
                                        </p:cTn>
                                        <p:tgtEl>
                                          <p:spTgt spid="4"/>
                                        </p:tgtEl>
                                        <p:attrNameLst>
                                          <p:attrName>ppt_y</p:attrName>
                                        </p:attrNameLst>
                                      </p:cBhvr>
                                    </p:anim>
                                    <p:animRot by="-480000">
                                      <p:cBhvr>
                                        <p:cTn id="17" dur="1000" autoRev="1"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43840" y="67642"/>
            <a:ext cx="14142720" cy="1944038"/>
          </a:xfrm>
          <a:prstGeom prst="rect">
            <a:avLst/>
          </a:prstGeom>
        </p:spPr>
        <p:style>
          <a:lnRef idx="0">
            <a:schemeClr val="accent6"/>
          </a:lnRef>
          <a:fillRef idx="3">
            <a:schemeClr val="accent6"/>
          </a:fillRef>
          <a:effectRef idx="3">
            <a:schemeClr val="accent6"/>
          </a:effectRef>
          <a:fontRef idx="minor">
            <a:schemeClr val="lt1"/>
          </a:fontRef>
        </p:style>
        <p:txBody>
          <a:bodyPr lIns="146304" tIns="73152" rIns="146304" bIns="73152">
            <a:normAutofit/>
          </a:bodyPr>
          <a:lstStyle/>
          <a:p>
            <a:pPr algn="ctr"/>
            <a:endParaRPr lang="en-US" sz="9600" dirty="0">
              <a:solidFill>
                <a:srgbClr val="002060"/>
              </a:solidFill>
            </a:endParaRPr>
          </a:p>
        </p:txBody>
      </p:sp>
      <p:pic>
        <p:nvPicPr>
          <p:cNvPr id="5" name="Picture 4">
            <a:extLst>
              <a:ext uri="{FF2B5EF4-FFF2-40B4-BE49-F238E27FC236}">
                <a16:creationId xmlns:a16="http://schemas.microsoft.com/office/drawing/2014/main" xmlns="" id="{599CB724-0AE4-4CAF-BAF9-FCA8FE8AFFBC}"/>
              </a:ext>
            </a:extLst>
          </p:cNvPr>
          <p:cNvPicPr>
            <a:picLocks noChangeAspect="1"/>
          </p:cNvPicPr>
          <p:nvPr/>
        </p:nvPicPr>
        <p:blipFill>
          <a:blip r:embed="rId2"/>
          <a:stretch>
            <a:fillRect/>
          </a:stretch>
        </p:blipFill>
        <p:spPr>
          <a:xfrm>
            <a:off x="117800" y="2011680"/>
            <a:ext cx="14512600" cy="7171184"/>
          </a:xfrm>
          <a:prstGeom prst="rect">
            <a:avLst/>
          </a:prstGeom>
        </p:spPr>
      </p:pic>
      <p:sp>
        <p:nvSpPr>
          <p:cNvPr id="6" name="WordArt 11" descr="White marble"/>
          <p:cNvSpPr>
            <a:spLocks noChangeArrowheads="1" noChangeShapeType="1" noTextEdit="1"/>
          </p:cNvSpPr>
          <p:nvPr/>
        </p:nvSpPr>
        <p:spPr bwMode="auto">
          <a:xfrm>
            <a:off x="731520" y="182880"/>
            <a:ext cx="13167360" cy="1706880"/>
          </a:xfrm>
          <a:prstGeom prst="rect">
            <a:avLst/>
          </a:prstGeom>
        </p:spPr>
        <p:txBody>
          <a:bodyPr wrap="none" lIns="146304" tIns="73152" rIns="146304" bIns="73152"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rtl="1"/>
            <a:r>
              <a:rPr lang="ar-SA" sz="124200" kern="10" dirty="0" smtClean="0">
                <a:ln w="9525">
                  <a:round/>
                  <a:headEnd/>
                  <a:tailEnd/>
                </a:ln>
                <a:solidFill>
                  <a:srgbClr val="FF0000"/>
                </a:solidFill>
                <a:latin typeface="Arial"/>
                <a:cs typeface="Arial"/>
              </a:rPr>
              <a:t>اعمال البيت</a:t>
            </a:r>
            <a:endParaRPr lang="en-US" sz="124200" kern="10" dirty="0">
              <a:ln w="9525">
                <a:round/>
                <a:headEnd/>
                <a:tailEnd/>
              </a:ln>
              <a:solidFill>
                <a:srgbClr val="FF0000"/>
              </a:solidFill>
              <a:latin typeface="Arial"/>
              <a:cs typeface="Arial"/>
            </a:endParaRPr>
          </a:p>
        </p:txBody>
      </p:sp>
      <p:sp>
        <p:nvSpPr>
          <p:cNvPr id="7" name="TextBox 6"/>
          <p:cNvSpPr txBox="1"/>
          <p:nvPr/>
        </p:nvSpPr>
        <p:spPr>
          <a:xfrm>
            <a:off x="731520" y="4450080"/>
            <a:ext cx="12908280" cy="3379387"/>
          </a:xfrm>
          <a:prstGeom prst="rect">
            <a:avLst/>
          </a:prstGeom>
        </p:spPr>
        <p:style>
          <a:lnRef idx="2">
            <a:schemeClr val="accent4"/>
          </a:lnRef>
          <a:fillRef idx="1">
            <a:schemeClr val="lt1"/>
          </a:fillRef>
          <a:effectRef idx="0">
            <a:schemeClr val="accent4"/>
          </a:effectRef>
          <a:fontRef idx="minor">
            <a:schemeClr val="dk1"/>
          </a:fontRef>
        </p:style>
        <p:txBody>
          <a:bodyPr wrap="square" lIns="146304" tIns="73152" rIns="146304" bIns="73152" rtlCol="0">
            <a:spAutoFit/>
          </a:bodyPr>
          <a:lstStyle/>
          <a:p>
            <a:pPr algn="ctr"/>
            <a:r>
              <a:rPr lang="ar-SA" sz="7000" b="1" dirty="0" smtClean="0">
                <a:solidFill>
                  <a:srgbClr val="FF0000"/>
                </a:solidFill>
              </a:rPr>
              <a:t>السوال: </a:t>
            </a:r>
            <a:r>
              <a:rPr lang="ar-SA" sz="7000" b="1" dirty="0" smtClean="0">
                <a:solidFill>
                  <a:srgbClr val="FF0000"/>
                </a:solidFill>
              </a:rPr>
              <a:t>هات الالفاظ المتضادة للالفاظ </a:t>
            </a:r>
          </a:p>
          <a:p>
            <a:pPr algn="r"/>
            <a:r>
              <a:rPr lang="ar-SA" sz="7000" b="1" dirty="0" smtClean="0">
                <a:solidFill>
                  <a:srgbClr val="FF0000"/>
                </a:solidFill>
              </a:rPr>
              <a:t> </a:t>
            </a:r>
            <a:r>
              <a:rPr lang="ar-SA" sz="7000" b="1" dirty="0" smtClean="0">
                <a:solidFill>
                  <a:srgbClr val="FF0000"/>
                </a:solidFill>
              </a:rPr>
              <a:t>             </a:t>
            </a:r>
            <a:r>
              <a:rPr lang="ar-SA" sz="7000" b="1" dirty="0" smtClean="0">
                <a:solidFill>
                  <a:srgbClr val="FF0000"/>
                </a:solidFill>
              </a:rPr>
              <a:t>التالية بالعربية:</a:t>
            </a:r>
          </a:p>
          <a:p>
            <a:pPr algn="ctr"/>
            <a:r>
              <a:rPr lang="ar-SA" sz="7000" b="1" dirty="0" smtClean="0">
                <a:solidFill>
                  <a:srgbClr val="FF0000"/>
                </a:solidFill>
              </a:rPr>
              <a:t> كبيرــ  احيا ــ رفع ــ اعترف ــ الحرية .</a:t>
            </a:r>
            <a:endParaRPr lang="en-US" sz="6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style.rotation</p:attrName>
                                        </p:attrNameLst>
                                      </p:cBhvr>
                                      <p:tavLst>
                                        <p:tav tm="0">
                                          <p:val>
                                            <p:fltVal val="90"/>
                                          </p:val>
                                        </p:tav>
                                        <p:tav tm="100000">
                                          <p:val>
                                            <p:fltVal val="0"/>
                                          </p:val>
                                        </p:tav>
                                      </p:tavLst>
                                    </p:anim>
                                    <p:animEffect transition="in" filter="fade">
                                      <p:cBhvr>
                                        <p:cTn id="10" dur="2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9" presetClass="exit" presetSubtype="10" fill="hold" grpId="0" nodeType="clickEffect">
                                  <p:stCondLst>
                                    <p:cond delay="0"/>
                                  </p:stCondLst>
                                  <p:childTnLst>
                                    <p:anim calcmode="lin" valueType="num">
                                      <p:cBhvr>
                                        <p:cTn id="14" dur="3000"/>
                                        <p:tgtEl>
                                          <p:spTgt spid="6"/>
                                        </p:tgtEl>
                                        <p:attrNameLst>
                                          <p:attrName>ppt_h</p:attrName>
                                        </p:attrNameLst>
                                      </p:cBhvr>
                                      <p:tavLst>
                                        <p:tav tm="0">
                                          <p:val>
                                            <p:strVal val="ppt_h"/>
                                          </p:val>
                                        </p:tav>
                                        <p:tav tm="100000">
                                          <p:val>
                                            <p:strVal val="ppt_h"/>
                                          </p:val>
                                        </p:tav>
                                      </p:tavLst>
                                    </p:anim>
                                    <p:anim calcmode="lin" valueType="num">
                                      <p:cBhvr>
                                        <p:cTn id="15" dur="3000"/>
                                        <p:tgtEl>
                                          <p:spTgt spid="6"/>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16" dur="1" fill="hold">
                                          <p:stCondLst>
                                            <p:cond delay="2999"/>
                                          </p:stCondLst>
                                        </p:cTn>
                                        <p:tgtEl>
                                          <p:spTgt spid="6"/>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9" presetClass="exit" presetSubtype="10" fill="hold" nodeType="clickEffect">
                                  <p:stCondLst>
                                    <p:cond delay="0"/>
                                  </p:stCondLst>
                                  <p:childTnLst>
                                    <p:anim calcmode="lin" valueType="num">
                                      <p:cBhvr>
                                        <p:cTn id="20" dur="5000"/>
                                        <p:tgtEl>
                                          <p:spTgt spid="5"/>
                                        </p:tgtEl>
                                        <p:attrNameLst>
                                          <p:attrName>ppt_h</p:attrName>
                                        </p:attrNameLst>
                                      </p:cBhvr>
                                      <p:tavLst>
                                        <p:tav tm="0">
                                          <p:val>
                                            <p:strVal val="ppt_h"/>
                                          </p:val>
                                        </p:tav>
                                        <p:tav tm="100000">
                                          <p:val>
                                            <p:strVal val="ppt_h"/>
                                          </p:val>
                                        </p:tav>
                                      </p:tavLst>
                                    </p:anim>
                                    <p:anim calcmode="lin" valueType="num">
                                      <p:cBhvr>
                                        <p:cTn id="21" dur="5000"/>
                                        <p:tgtEl>
                                          <p:spTgt spid="5"/>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22" dur="1" fill="hold">
                                          <p:stCondLst>
                                            <p:cond delay="4999"/>
                                          </p:stCondLst>
                                        </p:cTn>
                                        <p:tgtEl>
                                          <p:spTgt spid="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41" presetClass="exit" presetSubtype="0" fill="hold" grpId="0" nodeType="clickEffect">
                                  <p:stCondLst>
                                    <p:cond delay="0"/>
                                  </p:stCondLst>
                                  <p:iterate type="lt">
                                    <p:tmPct val="10000"/>
                                  </p:iterate>
                                  <p:childTnLst>
                                    <p:anim calcmode="lin" valueType="num">
                                      <p:cBhvr>
                                        <p:cTn id="26" dur="500"/>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27" dur="500"/>
                                        <p:tgtEl>
                                          <p:spTgt spid="7"/>
                                        </p:tgtEl>
                                        <p:attrNameLst>
                                          <p:attrName>ppt_y</p:attrName>
                                        </p:attrNameLst>
                                      </p:cBhvr>
                                      <p:tavLst>
                                        <p:tav tm="0">
                                          <p:val>
                                            <p:strVal val="ppt_y"/>
                                          </p:val>
                                        </p:tav>
                                        <p:tav tm="100000">
                                          <p:val>
                                            <p:strVal val="ppt_y"/>
                                          </p:val>
                                        </p:tav>
                                      </p:tavLst>
                                    </p:anim>
                                    <p:anim calcmode="lin" valueType="num">
                                      <p:cBhvr>
                                        <p:cTn id="28" dur="500"/>
                                        <p:tgtEl>
                                          <p:spTgt spid="7"/>
                                        </p:tgtEl>
                                        <p:attrNameLst>
                                          <p:attrName>ppt_h</p:attrName>
                                        </p:attrNameLst>
                                      </p:cBhvr>
                                      <p:tavLst>
                                        <p:tav tm="0">
                                          <p:val>
                                            <p:strVal val="ppt_h"/>
                                          </p:val>
                                        </p:tav>
                                        <p:tav tm="50000">
                                          <p:val>
                                            <p:strVal val="ppt_h+.01"/>
                                          </p:val>
                                        </p:tav>
                                        <p:tav tm="100000">
                                          <p:val>
                                            <p:strVal val="ppt_h/10"/>
                                          </p:val>
                                        </p:tav>
                                      </p:tavLst>
                                    </p:anim>
                                    <p:anim calcmode="lin" valueType="num">
                                      <p:cBhvr>
                                        <p:cTn id="29" dur="500"/>
                                        <p:tgtEl>
                                          <p:spTgt spid="7"/>
                                        </p:tgtEl>
                                        <p:attrNameLst>
                                          <p:attrName>ppt_w</p:attrName>
                                        </p:attrNameLst>
                                      </p:cBhvr>
                                      <p:tavLst>
                                        <p:tav tm="0">
                                          <p:val>
                                            <p:strVal val="ppt_w"/>
                                          </p:val>
                                        </p:tav>
                                        <p:tav tm="50000">
                                          <p:val>
                                            <p:strVal val="ppt_w+.01"/>
                                          </p:val>
                                        </p:tav>
                                        <p:tav tm="100000">
                                          <p:val>
                                            <p:strVal val="ppt_w/10"/>
                                          </p:val>
                                        </p:tav>
                                      </p:tavLst>
                                    </p:anim>
                                    <p:animEffect transition="out" filter="fade">
                                      <p:cBhvr>
                                        <p:cTn id="30" dur="500" tmFilter="0,0; .5, 0; 1, 1"/>
                                        <p:tgtEl>
                                          <p:spTgt spid="7"/>
                                        </p:tgtEl>
                                      </p:cBhvr>
                                    </p:animEffect>
                                    <p:set>
                                      <p:cBhvr>
                                        <p:cTn id="31"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52400" y="685800"/>
            <a:ext cx="6553200" cy="82296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Picture 4"/>
          <p:cNvPicPr>
            <a:picLocks noChangeAspect="1"/>
          </p:cNvPicPr>
          <p:nvPr/>
        </p:nvPicPr>
        <p:blipFill>
          <a:blip r:embed="rId3"/>
          <a:stretch>
            <a:fillRect/>
          </a:stretch>
        </p:blipFill>
        <p:spPr>
          <a:xfrm>
            <a:off x="6858000" y="685800"/>
            <a:ext cx="7696200" cy="826633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Box 5"/>
          <p:cNvSpPr txBox="1"/>
          <p:nvPr/>
        </p:nvSpPr>
        <p:spPr>
          <a:xfrm>
            <a:off x="3231074" y="1843441"/>
            <a:ext cx="9791430" cy="6992683"/>
          </a:xfrm>
          <a:prstGeom prst="rect">
            <a:avLst/>
          </a:prstGeom>
          <a:noFill/>
        </p:spPr>
        <p:txBody>
          <a:bodyPr wrap="square" lIns="146304" tIns="73152" rIns="146304" bIns="73152" rtlCol="0">
            <a:spAutoFit/>
          </a:bodyPr>
          <a:lstStyle/>
          <a:p>
            <a:r>
              <a:rPr lang="ar-SA" sz="40000" dirty="0">
                <a:ln>
                  <a:solidFill>
                    <a:schemeClr val="tx1"/>
                  </a:solidFill>
                </a:ln>
                <a:solidFill>
                  <a:srgbClr val="FF0000"/>
                </a:solidFill>
              </a:rPr>
              <a:t>شكرا</a:t>
            </a:r>
            <a:endParaRPr lang="en-US" sz="40000" dirty="0">
              <a:ln>
                <a:solidFill>
                  <a:schemeClr val="tx1"/>
                </a:solidFill>
              </a:ln>
              <a:solidFill>
                <a:srgbClr val="FF0000"/>
              </a:solidFill>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xit" presetSubtype="10" fill="hold" nodeType="clickEffect">
                                  <p:stCondLst>
                                    <p:cond delay="0"/>
                                  </p:stCondLst>
                                  <p:childTnLst>
                                    <p:anim calcmode="lin" valueType="num">
                                      <p:cBhvr>
                                        <p:cTn id="6" dur="5000"/>
                                        <p:tgtEl>
                                          <p:spTgt spid="3"/>
                                        </p:tgtEl>
                                        <p:attrNameLst>
                                          <p:attrName>ppt_h</p:attrName>
                                        </p:attrNameLst>
                                      </p:cBhvr>
                                      <p:tavLst>
                                        <p:tav tm="0">
                                          <p:val>
                                            <p:strVal val="ppt_h"/>
                                          </p:val>
                                        </p:tav>
                                        <p:tav tm="100000">
                                          <p:val>
                                            <p:strVal val="ppt_h"/>
                                          </p:val>
                                        </p:tav>
                                      </p:tavLst>
                                    </p:anim>
                                    <p:anim calcmode="lin" valueType="num">
                                      <p:cBhvr>
                                        <p:cTn id="7" dur="5000"/>
                                        <p:tgtEl>
                                          <p:spTgt spid="3"/>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8" dur="1" fill="hold">
                                          <p:stCondLst>
                                            <p:cond delay="4999"/>
                                          </p:stCondLst>
                                        </p:cTn>
                                        <p:tgtEl>
                                          <p:spTgt spid="3"/>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9" presetClass="exit" presetSubtype="10" fill="hold" nodeType="clickEffect">
                                  <p:stCondLst>
                                    <p:cond delay="0"/>
                                  </p:stCondLst>
                                  <p:childTnLst>
                                    <p:anim calcmode="lin" valueType="num">
                                      <p:cBhvr>
                                        <p:cTn id="12" dur="5000"/>
                                        <p:tgtEl>
                                          <p:spTgt spid="5"/>
                                        </p:tgtEl>
                                        <p:attrNameLst>
                                          <p:attrName>ppt_h</p:attrName>
                                        </p:attrNameLst>
                                      </p:cBhvr>
                                      <p:tavLst>
                                        <p:tav tm="0">
                                          <p:val>
                                            <p:strVal val="ppt_h"/>
                                          </p:val>
                                        </p:tav>
                                        <p:tav tm="100000">
                                          <p:val>
                                            <p:strVal val="ppt_h"/>
                                          </p:val>
                                        </p:tav>
                                      </p:tavLst>
                                    </p:anim>
                                    <p:anim calcmode="lin" valueType="num">
                                      <p:cBhvr>
                                        <p:cTn id="13" dur="5000"/>
                                        <p:tgtEl>
                                          <p:spTgt spid="5"/>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14" dur="1" fill="hold">
                                          <p:stCondLst>
                                            <p:cond delay="4999"/>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6" presetClass="entr" presetSubtype="32"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circle(out)">
                                      <p:cBhvr>
                                        <p:cTn id="1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1584960" y="0"/>
            <a:ext cx="12070080" cy="1524000"/>
          </a:xfrm>
          <a:prstGeom prst="flowChartTerminator">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146304" tIns="73152" rIns="146304" bIns="73152" rtlCol="0" anchor="ctr"/>
          <a:lstStyle/>
          <a:p>
            <a:pPr algn="ctr"/>
            <a:r>
              <a:rPr lang="ar-SA" sz="11500" dirty="0" smtClean="0">
                <a:solidFill>
                  <a:srgbClr val="002060"/>
                </a:solidFill>
              </a:rPr>
              <a:t>التعريف</a:t>
            </a:r>
            <a:endParaRPr lang="en-US" sz="11500" dirty="0">
              <a:solidFill>
                <a:srgbClr val="002060"/>
              </a:solidFill>
            </a:endParaRPr>
          </a:p>
        </p:txBody>
      </p:sp>
      <p:sp>
        <p:nvSpPr>
          <p:cNvPr id="5" name="Rounded Rectangle 4"/>
          <p:cNvSpPr/>
          <p:nvPr/>
        </p:nvSpPr>
        <p:spPr>
          <a:xfrm>
            <a:off x="5730240" y="1645920"/>
            <a:ext cx="8778240" cy="5974080"/>
          </a:xfrm>
          <a:prstGeom prst="roundRect">
            <a:avLst/>
          </a:prstGeom>
        </p:spPr>
        <p:style>
          <a:lnRef idx="2">
            <a:schemeClr val="accent1"/>
          </a:lnRef>
          <a:fillRef idx="1">
            <a:schemeClr val="lt1"/>
          </a:fillRef>
          <a:effectRef idx="0">
            <a:schemeClr val="accent1"/>
          </a:effectRef>
          <a:fontRef idx="minor">
            <a:schemeClr val="dk1"/>
          </a:fontRef>
        </p:style>
        <p:txBody>
          <a:bodyPr lIns="146304" tIns="73152" rIns="146304" bIns="73152" rtlCol="0" anchor="ctr"/>
          <a:lstStyle/>
          <a:p>
            <a:pPr algn="ctr"/>
            <a:r>
              <a:rPr lang="ar-SA" sz="10600" b="1" dirty="0" smtClean="0">
                <a:solidFill>
                  <a:srgbClr val="0070C0"/>
                </a:solidFill>
                <a:latin typeface="Times New Roman" pitchFamily="18" charset="0"/>
                <a:cs typeface="Times New Roman" pitchFamily="18" charset="0"/>
              </a:rPr>
              <a:t>محمد أكبر على</a:t>
            </a:r>
            <a:endParaRPr lang="en-US" sz="4500" b="1" dirty="0" smtClean="0">
              <a:solidFill>
                <a:srgbClr val="FFFF00"/>
              </a:solidFill>
              <a:latin typeface="Times New Roman" pitchFamily="18" charset="0"/>
              <a:cs typeface="Times New Roman" pitchFamily="18" charset="0"/>
            </a:endParaRPr>
          </a:p>
          <a:p>
            <a:pPr algn="ctr"/>
            <a:r>
              <a:rPr lang="ar-SA" sz="5100" b="1" dirty="0" smtClean="0">
                <a:solidFill>
                  <a:srgbClr val="7030A0"/>
                </a:solidFill>
                <a:latin typeface="Times New Roman" pitchFamily="18" charset="0"/>
                <a:cs typeface="Times New Roman" pitchFamily="18" charset="0"/>
              </a:rPr>
              <a:t>محاضر اللغة العربية</a:t>
            </a:r>
          </a:p>
          <a:p>
            <a:pPr algn="ctr"/>
            <a:r>
              <a:rPr lang="ar-SA" sz="4500" b="1" dirty="0" smtClean="0">
                <a:solidFill>
                  <a:srgbClr val="C00000"/>
                </a:solidFill>
                <a:latin typeface="Times New Roman" pitchFamily="18" charset="0"/>
                <a:cs typeface="Times New Roman" pitchFamily="18" charset="0"/>
              </a:rPr>
              <a:t>رجارام بور إحياء السنة عالم مدرسة</a:t>
            </a:r>
            <a:endParaRPr lang="en-US" sz="4500" b="1" dirty="0" smtClean="0">
              <a:solidFill>
                <a:srgbClr val="C00000"/>
              </a:solidFill>
              <a:latin typeface="Times New Roman" pitchFamily="18" charset="0"/>
              <a:cs typeface="Times New Roman" pitchFamily="18" charset="0"/>
            </a:endParaRPr>
          </a:p>
          <a:p>
            <a:pPr algn="ctr"/>
            <a:r>
              <a:rPr lang="ar-SA" sz="5100" b="1" dirty="0" smtClean="0">
                <a:solidFill>
                  <a:schemeClr val="accent3">
                    <a:lumMod val="50000"/>
                  </a:schemeClr>
                </a:solidFill>
                <a:latin typeface="Times New Roman" pitchFamily="18" charset="0"/>
                <a:cs typeface="Times New Roman" pitchFamily="18" charset="0"/>
              </a:rPr>
              <a:t>الزوال: 01728161782</a:t>
            </a:r>
            <a:endParaRPr lang="en-US" sz="5100" b="1" dirty="0" smtClean="0">
              <a:solidFill>
                <a:schemeClr val="accent3">
                  <a:lumMod val="50000"/>
                </a:schemeClr>
              </a:solidFill>
              <a:latin typeface="Times New Roman" pitchFamily="18" charset="0"/>
              <a:cs typeface="Times New Roman" pitchFamily="18" charset="0"/>
            </a:endParaRPr>
          </a:p>
          <a:p>
            <a:pPr algn="ctr"/>
            <a:r>
              <a:rPr lang="en-US" b="1" dirty="0" smtClean="0">
                <a:solidFill>
                  <a:schemeClr val="accent2">
                    <a:lumMod val="50000"/>
                  </a:schemeClr>
                </a:solidFill>
                <a:latin typeface="Times New Roman" pitchFamily="18" charset="0"/>
                <a:cs typeface="Times New Roman" pitchFamily="18" charset="0"/>
              </a:rPr>
              <a:t>      </a:t>
            </a:r>
            <a:r>
              <a:rPr lang="en-US" sz="3200" b="1" dirty="0" smtClean="0">
                <a:solidFill>
                  <a:schemeClr val="accent2">
                    <a:lumMod val="50000"/>
                  </a:schemeClr>
                </a:solidFill>
                <a:latin typeface="Times New Roman" pitchFamily="18" charset="0"/>
                <a:cs typeface="Times New Roman" pitchFamily="18" charset="0"/>
              </a:rPr>
              <a:t>E-mail: </a:t>
            </a:r>
          </a:p>
          <a:p>
            <a:pPr algn="ctr"/>
            <a:r>
              <a:rPr lang="en-US" sz="3200" b="1" dirty="0" smtClean="0">
                <a:solidFill>
                  <a:schemeClr val="accent3">
                    <a:lumMod val="75000"/>
                  </a:schemeClr>
                </a:solidFill>
                <a:latin typeface="Times New Roman" pitchFamily="18" charset="0"/>
                <a:cs typeface="Times New Roman" pitchFamily="18" charset="0"/>
              </a:rPr>
              <a:t>ahmadullahkhan1990@gmail.com</a:t>
            </a:r>
            <a:endParaRPr lang="en-US" sz="3800" b="1" dirty="0" smtClean="0">
              <a:solidFill>
                <a:schemeClr val="accent3">
                  <a:lumMod val="75000"/>
                </a:schemeClr>
              </a:solidFill>
              <a:latin typeface="Times New Roman" pitchFamily="18" charset="0"/>
              <a:cs typeface="Times New Roman" pitchFamily="18" charset="0"/>
            </a:endParaRPr>
          </a:p>
          <a:p>
            <a:pPr algn="ctr"/>
            <a:endParaRPr lang="en-US" sz="5800" dirty="0">
              <a:latin typeface="Times New Roman" pitchFamily="18" charset="0"/>
              <a:cs typeface="Times New Roman" pitchFamily="18"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339840" y="7620000"/>
            <a:ext cx="8168640" cy="1524000"/>
          </a:xfrm>
          <a:prstGeom prst="rect">
            <a:avLst/>
          </a:prstGeom>
        </p:spPr>
      </p:pic>
      <p:pic>
        <p:nvPicPr>
          <p:cNvPr id="8" name="Picture 7" descr="54.jpg"/>
          <p:cNvPicPr>
            <a:picLocks noChangeAspect="1"/>
          </p:cNvPicPr>
          <p:nvPr/>
        </p:nvPicPr>
        <p:blipFill>
          <a:blip r:embed="rId3"/>
          <a:stretch>
            <a:fillRect/>
          </a:stretch>
        </p:blipFill>
        <p:spPr>
          <a:xfrm>
            <a:off x="-365760" y="-304800"/>
            <a:ext cx="5974080" cy="51816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Rounded Rectangle 5"/>
          <p:cNvSpPr/>
          <p:nvPr/>
        </p:nvSpPr>
        <p:spPr>
          <a:xfrm>
            <a:off x="0" y="4815840"/>
            <a:ext cx="6217920" cy="4511040"/>
          </a:xfrm>
          <a:prstGeom prst="roundRect">
            <a:avLst/>
          </a:prstGeom>
        </p:spPr>
        <p:style>
          <a:lnRef idx="0">
            <a:schemeClr val="accent6"/>
          </a:lnRef>
          <a:fillRef idx="3">
            <a:schemeClr val="accent6"/>
          </a:fillRef>
          <a:effectRef idx="3">
            <a:schemeClr val="accent6"/>
          </a:effectRef>
          <a:fontRef idx="minor">
            <a:schemeClr val="lt1"/>
          </a:fontRef>
        </p:style>
        <p:txBody>
          <a:bodyPr lIns="146304" tIns="73152" rIns="146304" bIns="73152" rtlCol="0" anchor="ctr"/>
          <a:lstStyle/>
          <a:p>
            <a:pPr algn="ctr"/>
            <a:r>
              <a:rPr lang="en-US" sz="4500" dirty="0" err="1" smtClean="0">
                <a:solidFill>
                  <a:srgbClr val="0070C0"/>
                </a:solidFill>
                <a:latin typeface="NikoshBAN"/>
                <a:cs typeface="Times New Roman" pitchFamily="18" charset="0"/>
              </a:rPr>
              <a:t>মোঃ</a:t>
            </a:r>
            <a:r>
              <a:rPr lang="en-US" sz="4500" dirty="0" smtClean="0">
                <a:solidFill>
                  <a:srgbClr val="0070C0"/>
                </a:solidFill>
                <a:latin typeface="NikoshBAN"/>
                <a:cs typeface="Times New Roman" pitchFamily="18" charset="0"/>
              </a:rPr>
              <a:t> </a:t>
            </a:r>
            <a:r>
              <a:rPr lang="en-US" sz="4500" dirty="0" err="1" smtClean="0">
                <a:solidFill>
                  <a:srgbClr val="0070C0"/>
                </a:solidFill>
                <a:latin typeface="NikoshBAN"/>
                <a:cs typeface="Times New Roman" pitchFamily="18" charset="0"/>
              </a:rPr>
              <a:t>আকবর</a:t>
            </a:r>
            <a:r>
              <a:rPr lang="en-US" sz="4500" dirty="0" smtClean="0">
                <a:solidFill>
                  <a:srgbClr val="0070C0"/>
                </a:solidFill>
                <a:latin typeface="NikoshBAN"/>
                <a:cs typeface="Times New Roman" pitchFamily="18" charset="0"/>
              </a:rPr>
              <a:t> </a:t>
            </a:r>
            <a:r>
              <a:rPr lang="en-US" sz="4500" dirty="0" err="1" smtClean="0">
                <a:solidFill>
                  <a:srgbClr val="0070C0"/>
                </a:solidFill>
                <a:latin typeface="NikoshBAN"/>
                <a:cs typeface="Times New Roman" pitchFamily="18" charset="0"/>
              </a:rPr>
              <a:t>আলী</a:t>
            </a:r>
            <a:endParaRPr lang="en-US" sz="4500" dirty="0" smtClean="0">
              <a:solidFill>
                <a:srgbClr val="0070C0"/>
              </a:solidFill>
              <a:latin typeface="NikoshBAN"/>
              <a:cs typeface="Times New Roman" pitchFamily="18" charset="0"/>
            </a:endParaRPr>
          </a:p>
          <a:p>
            <a:pPr algn="ctr"/>
            <a:r>
              <a:rPr lang="en-US" sz="4500" dirty="0" err="1" smtClean="0">
                <a:solidFill>
                  <a:srgbClr val="7030A0"/>
                </a:solidFill>
                <a:latin typeface="NikoshBAN"/>
                <a:cs typeface="Times New Roman" pitchFamily="18" charset="0"/>
              </a:rPr>
              <a:t>আরবি</a:t>
            </a:r>
            <a:r>
              <a:rPr lang="en-US" sz="4500" dirty="0" smtClean="0">
                <a:solidFill>
                  <a:srgbClr val="7030A0"/>
                </a:solidFill>
                <a:latin typeface="NikoshBAN"/>
                <a:cs typeface="Times New Roman" pitchFamily="18" charset="0"/>
              </a:rPr>
              <a:t> </a:t>
            </a:r>
            <a:r>
              <a:rPr lang="en-US" sz="4500" dirty="0" err="1" smtClean="0">
                <a:solidFill>
                  <a:srgbClr val="7030A0"/>
                </a:solidFill>
                <a:latin typeface="NikoshBAN"/>
                <a:cs typeface="Times New Roman" pitchFamily="18" charset="0"/>
              </a:rPr>
              <a:t>প্রভাষক</a:t>
            </a:r>
            <a:endParaRPr lang="en-US" sz="4500" dirty="0" smtClean="0">
              <a:solidFill>
                <a:srgbClr val="7030A0"/>
              </a:solidFill>
              <a:latin typeface="NikoshBAN"/>
              <a:cs typeface="Times New Roman" pitchFamily="18" charset="0"/>
            </a:endParaRPr>
          </a:p>
          <a:p>
            <a:pPr algn="ctr"/>
            <a:r>
              <a:rPr lang="en-US" sz="3800" dirty="0" err="1" smtClean="0">
                <a:solidFill>
                  <a:srgbClr val="FF0000"/>
                </a:solidFill>
                <a:latin typeface="NikoshBAN"/>
                <a:cs typeface="Times New Roman" pitchFamily="18" charset="0"/>
              </a:rPr>
              <a:t>রাজারামপুর</a:t>
            </a:r>
            <a:r>
              <a:rPr lang="en-US" sz="3800" dirty="0" smtClean="0">
                <a:solidFill>
                  <a:srgbClr val="FF0000"/>
                </a:solidFill>
                <a:latin typeface="NikoshBAN"/>
                <a:cs typeface="Times New Roman" pitchFamily="18" charset="0"/>
              </a:rPr>
              <a:t> </a:t>
            </a:r>
            <a:r>
              <a:rPr lang="en-US" sz="3800" dirty="0" err="1" smtClean="0">
                <a:solidFill>
                  <a:srgbClr val="FF0000"/>
                </a:solidFill>
                <a:latin typeface="NikoshBAN"/>
                <a:cs typeface="Times New Roman" pitchFamily="18" charset="0"/>
              </a:rPr>
              <a:t>এহইয়া</a:t>
            </a:r>
            <a:r>
              <a:rPr lang="en-US" sz="3800" dirty="0" smtClean="0">
                <a:solidFill>
                  <a:srgbClr val="FF0000"/>
                </a:solidFill>
                <a:latin typeface="NikoshBAN"/>
                <a:cs typeface="Times New Roman" pitchFamily="18" charset="0"/>
              </a:rPr>
              <a:t> </a:t>
            </a:r>
            <a:r>
              <a:rPr lang="en-US" sz="3800" dirty="0" err="1" smtClean="0">
                <a:solidFill>
                  <a:srgbClr val="FF0000"/>
                </a:solidFill>
                <a:latin typeface="NikoshBAN"/>
                <a:cs typeface="Times New Roman" pitchFamily="18" charset="0"/>
              </a:rPr>
              <a:t>উস</a:t>
            </a:r>
            <a:r>
              <a:rPr lang="en-US" sz="3800" dirty="0" smtClean="0">
                <a:solidFill>
                  <a:srgbClr val="FF0000"/>
                </a:solidFill>
                <a:latin typeface="NikoshBAN"/>
                <a:cs typeface="Times New Roman" pitchFamily="18" charset="0"/>
              </a:rPr>
              <a:t> </a:t>
            </a:r>
            <a:r>
              <a:rPr lang="en-US" sz="3800" dirty="0" err="1" smtClean="0">
                <a:solidFill>
                  <a:srgbClr val="FF0000"/>
                </a:solidFill>
                <a:latin typeface="NikoshBAN"/>
                <a:cs typeface="Times New Roman" pitchFamily="18" charset="0"/>
              </a:rPr>
              <a:t>সুন্নাত</a:t>
            </a:r>
            <a:r>
              <a:rPr lang="en-US" sz="3800" dirty="0" smtClean="0">
                <a:solidFill>
                  <a:srgbClr val="FF0000"/>
                </a:solidFill>
                <a:latin typeface="NikoshBAN"/>
                <a:cs typeface="Times New Roman" pitchFamily="18" charset="0"/>
              </a:rPr>
              <a:t> </a:t>
            </a:r>
            <a:r>
              <a:rPr lang="en-US" sz="3800" dirty="0" err="1" smtClean="0">
                <a:solidFill>
                  <a:srgbClr val="FF0000"/>
                </a:solidFill>
                <a:latin typeface="NikoshBAN"/>
                <a:cs typeface="Times New Roman" pitchFamily="18" charset="0"/>
              </a:rPr>
              <a:t>আলিম</a:t>
            </a:r>
            <a:r>
              <a:rPr lang="en-US" sz="3800" dirty="0" smtClean="0">
                <a:solidFill>
                  <a:srgbClr val="FF0000"/>
                </a:solidFill>
                <a:latin typeface="NikoshBAN"/>
                <a:cs typeface="Times New Roman" pitchFamily="18" charset="0"/>
              </a:rPr>
              <a:t> </a:t>
            </a:r>
            <a:r>
              <a:rPr lang="en-US" sz="3800" dirty="0" err="1" smtClean="0">
                <a:solidFill>
                  <a:srgbClr val="FF0000"/>
                </a:solidFill>
                <a:latin typeface="NikoshBAN"/>
                <a:cs typeface="Times New Roman" pitchFamily="18" charset="0"/>
              </a:rPr>
              <a:t>মাদ্রাসা</a:t>
            </a:r>
            <a:endParaRPr lang="en-US" sz="3800" dirty="0" smtClean="0">
              <a:solidFill>
                <a:srgbClr val="FF0000"/>
              </a:solidFill>
              <a:latin typeface="NikoshBAN"/>
              <a:cs typeface="Times New Roman" pitchFamily="18" charset="0"/>
            </a:endParaRPr>
          </a:p>
          <a:p>
            <a:pPr algn="ctr"/>
            <a:r>
              <a:rPr lang="en-US" sz="4500" dirty="0" err="1" smtClean="0">
                <a:solidFill>
                  <a:schemeClr val="accent3">
                    <a:lumMod val="50000"/>
                  </a:schemeClr>
                </a:solidFill>
                <a:latin typeface="NikoshBAN"/>
                <a:cs typeface="Times New Roman" pitchFamily="18" charset="0"/>
              </a:rPr>
              <a:t>চাঁপাই</a:t>
            </a:r>
            <a:r>
              <a:rPr lang="en-US" sz="4500" dirty="0" smtClean="0">
                <a:solidFill>
                  <a:schemeClr val="accent3">
                    <a:lumMod val="50000"/>
                  </a:schemeClr>
                </a:solidFill>
                <a:latin typeface="NikoshBAN"/>
                <a:cs typeface="Times New Roman" pitchFamily="18" charset="0"/>
              </a:rPr>
              <a:t> </a:t>
            </a:r>
            <a:r>
              <a:rPr lang="en-US" sz="4500" dirty="0" err="1" smtClean="0">
                <a:solidFill>
                  <a:schemeClr val="accent3">
                    <a:lumMod val="50000"/>
                  </a:schemeClr>
                </a:solidFill>
                <a:latin typeface="NikoshBAN"/>
                <a:cs typeface="Times New Roman" pitchFamily="18" charset="0"/>
              </a:rPr>
              <a:t>নবাবগঞ্জ</a:t>
            </a:r>
            <a:endParaRPr lang="en-US" sz="4500" dirty="0" smtClean="0">
              <a:solidFill>
                <a:schemeClr val="accent3">
                  <a:lumMod val="50000"/>
                </a:schemeClr>
              </a:solidFill>
              <a:latin typeface="NikoshBAN"/>
              <a:cs typeface="Times New Roman" pitchFamily="18" charset="0"/>
            </a:endParaRPr>
          </a:p>
          <a:p>
            <a:pPr algn="ctr"/>
            <a:r>
              <a:rPr lang="en-US" sz="4500" dirty="0" err="1" smtClean="0">
                <a:solidFill>
                  <a:schemeClr val="tx1">
                    <a:lumMod val="95000"/>
                    <a:lumOff val="5000"/>
                  </a:schemeClr>
                </a:solidFill>
                <a:latin typeface="NikoshBAN"/>
                <a:cs typeface="Times New Roman" pitchFamily="18" charset="0"/>
              </a:rPr>
              <a:t>মোবা</a:t>
            </a:r>
            <a:r>
              <a:rPr lang="en-US" sz="4500" dirty="0" smtClean="0">
                <a:solidFill>
                  <a:schemeClr val="tx1">
                    <a:lumMod val="95000"/>
                    <a:lumOff val="5000"/>
                  </a:schemeClr>
                </a:solidFill>
                <a:latin typeface="NikoshBAN"/>
                <a:cs typeface="Times New Roman" pitchFamily="18" charset="0"/>
              </a:rPr>
              <a:t>: 01728161782</a:t>
            </a:r>
            <a:endParaRPr lang="en-US" sz="4500" dirty="0">
              <a:solidFill>
                <a:schemeClr val="tx1">
                  <a:lumMod val="95000"/>
                  <a:lumOff val="5000"/>
                </a:schemeClr>
              </a:solidFill>
              <a:latin typeface="NikoshBAN"/>
              <a:cs typeface="Times New Roman"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5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0" presetClass="exit" presetSubtype="0" fill="hold" grpId="0" nodeType="clickEffect">
                                  <p:stCondLst>
                                    <p:cond delay="0"/>
                                  </p:stCondLst>
                                  <p:iterate type="lt">
                                    <p:tmPct val="10000"/>
                                  </p:iterate>
                                  <p:childTnLst>
                                    <p:animEffect transition="out" filter="fade">
                                      <p:cBhvr>
                                        <p:cTn id="11" dur="2000"/>
                                        <p:tgtEl>
                                          <p:spTgt spid="5"/>
                                        </p:tgtEl>
                                      </p:cBhvr>
                                    </p:animEffect>
                                    <p:anim calcmode="lin" valueType="num">
                                      <p:cBhvr>
                                        <p:cTn id="12" dur="2000"/>
                                        <p:tgtEl>
                                          <p:spTgt spid="5"/>
                                        </p:tgtEl>
                                        <p:attrNameLst>
                                          <p:attrName>ppt_x</p:attrName>
                                        </p:attrNameLst>
                                      </p:cBhvr>
                                      <p:tavLst>
                                        <p:tav tm="0">
                                          <p:val>
                                            <p:strVal val="ppt_x"/>
                                          </p:val>
                                        </p:tav>
                                        <p:tav tm="100000">
                                          <p:val>
                                            <p:strVal val="ppt_x-.1"/>
                                          </p:val>
                                        </p:tav>
                                      </p:tavLst>
                                    </p:anim>
                                    <p:anim calcmode="lin" valueType="num">
                                      <p:cBhvr>
                                        <p:cTn id="13" dur="2000"/>
                                        <p:tgtEl>
                                          <p:spTgt spid="5"/>
                                        </p:tgtEl>
                                        <p:attrNameLst>
                                          <p:attrName>ppt_y</p:attrName>
                                        </p:attrNameLst>
                                      </p:cBhvr>
                                      <p:tavLst>
                                        <p:tav tm="0">
                                          <p:val>
                                            <p:strVal val="ppt_y"/>
                                          </p:val>
                                        </p:tav>
                                        <p:tav tm="100000">
                                          <p:val>
                                            <p:strVal val="ppt_y"/>
                                          </p:val>
                                        </p:tav>
                                      </p:tavLst>
                                    </p:anim>
                                    <p:set>
                                      <p:cBhvr>
                                        <p:cTn id="14" dur="1" fill="hold">
                                          <p:stCondLst>
                                            <p:cond delay="1999"/>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nodeType="clickEffect">
                                  <p:stCondLst>
                                    <p:cond delay="0"/>
                                  </p:stCondLst>
                                  <p:childTnLst>
                                    <p:animRot by="21600000">
                                      <p:cBhvr>
                                        <p:cTn id="18" dur="2000" fill="hold"/>
                                        <p:tgtEl>
                                          <p:spTgt spid="8"/>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40" presetClass="exit" presetSubtype="0" fill="hold" grpId="0" nodeType="clickEffect">
                                  <p:stCondLst>
                                    <p:cond delay="0"/>
                                  </p:stCondLst>
                                  <p:iterate type="lt">
                                    <p:tmPct val="10000"/>
                                  </p:iterate>
                                  <p:childTnLst>
                                    <p:animEffect transition="out" filter="fade">
                                      <p:cBhvr>
                                        <p:cTn id="22" dur="2000"/>
                                        <p:tgtEl>
                                          <p:spTgt spid="6"/>
                                        </p:tgtEl>
                                      </p:cBhvr>
                                    </p:animEffect>
                                    <p:anim calcmode="lin" valueType="num">
                                      <p:cBhvr>
                                        <p:cTn id="23" dur="2000"/>
                                        <p:tgtEl>
                                          <p:spTgt spid="6"/>
                                        </p:tgtEl>
                                        <p:attrNameLst>
                                          <p:attrName>ppt_x</p:attrName>
                                        </p:attrNameLst>
                                      </p:cBhvr>
                                      <p:tavLst>
                                        <p:tav tm="0">
                                          <p:val>
                                            <p:strVal val="ppt_x"/>
                                          </p:val>
                                        </p:tav>
                                        <p:tav tm="100000">
                                          <p:val>
                                            <p:strVal val="ppt_x-.1"/>
                                          </p:val>
                                        </p:tav>
                                      </p:tavLst>
                                    </p:anim>
                                    <p:anim calcmode="lin" valueType="num">
                                      <p:cBhvr>
                                        <p:cTn id="24" dur="2000"/>
                                        <p:tgtEl>
                                          <p:spTgt spid="6"/>
                                        </p:tgtEl>
                                        <p:attrNameLst>
                                          <p:attrName>ppt_y</p:attrName>
                                        </p:attrNameLst>
                                      </p:cBhvr>
                                      <p:tavLst>
                                        <p:tav tm="0">
                                          <p:val>
                                            <p:strVal val="ppt_y"/>
                                          </p:val>
                                        </p:tav>
                                        <p:tav tm="100000">
                                          <p:val>
                                            <p:strVal val="ppt_y"/>
                                          </p:val>
                                        </p:tav>
                                      </p:tavLst>
                                    </p:anim>
                                    <p:set>
                                      <p:cBhvr>
                                        <p:cTn id="25"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2895600"/>
            <a:ext cx="12435840" cy="4887492"/>
          </a:xfrm>
          <a:prstGeom prst="rect">
            <a:avLst/>
          </a:prstGeom>
        </p:spPr>
        <p:style>
          <a:lnRef idx="0">
            <a:scrgbClr r="0" g="0" b="0"/>
          </a:lnRef>
          <a:fillRef idx="1001">
            <a:schemeClr val="lt1"/>
          </a:fillRef>
          <a:effectRef idx="0">
            <a:scrgbClr r="0" g="0" b="0"/>
          </a:effectRef>
          <a:fontRef idx="major"/>
        </p:style>
        <p:txBody>
          <a:bodyPr wrap="square" lIns="146304" tIns="73152" rIns="146304" bIns="73152">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7700" b="1" spc="8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النص غير المدروس</a:t>
            </a:r>
          </a:p>
          <a:p>
            <a:pPr algn="ctr"/>
            <a:r>
              <a:rPr lang="ar-SA" sz="7700" b="1" spc="8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الصف:التاسع  العاشر من الداخل</a:t>
            </a:r>
            <a:endParaRPr lang="ar-SA" sz="7700" b="1" spc="8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ar-SA" sz="7700" b="1" spc="80" dirty="0" smtClean="0">
                <a:ln w="11430"/>
                <a:solidFill>
                  <a:srgbClr val="0070C0"/>
                </a:solidFill>
                <a:effectLst>
                  <a:outerShdw blurRad="76200" dist="50800" dir="5400000" algn="tl" rotWithShape="0">
                    <a:srgbClr val="000000">
                      <a:alpha val="65000"/>
                    </a:srgbClr>
                  </a:outerShdw>
                </a:effectLst>
              </a:rPr>
              <a:t>الموضوع: اللغة العربية الاتصالية</a:t>
            </a:r>
            <a:endParaRPr lang="en-US" sz="7700" b="1" spc="80" dirty="0" smtClean="0">
              <a:ln w="11430"/>
              <a:solidFill>
                <a:srgbClr val="0070C0"/>
              </a:solidFill>
              <a:effectLst>
                <a:outerShdw blurRad="76200" dist="50800" dir="5400000" algn="tl" rotWithShape="0">
                  <a:srgbClr val="000000">
                    <a:alpha val="65000"/>
                  </a:srgbClr>
                </a:outerShdw>
              </a:effectLst>
            </a:endParaRPr>
          </a:p>
          <a:p>
            <a:pPr algn="ctr"/>
            <a:r>
              <a:rPr lang="ar-SA" sz="7700" b="1" spc="80" dirty="0" smtClean="0">
                <a:ln w="11430"/>
                <a:effectLst>
                  <a:outerShdw blurRad="76200" dist="50800" dir="5400000" algn="tl" rotWithShape="0">
                    <a:srgbClr val="000000">
                      <a:alpha val="65000"/>
                    </a:srgbClr>
                  </a:outerShdw>
                </a:effectLst>
              </a:rPr>
              <a:t>الوقت: </a:t>
            </a:r>
            <a:r>
              <a:rPr lang="ar-SA" sz="7700" b="1" spc="80" dirty="0" smtClean="0">
                <a:ln w="11430"/>
                <a:effectLst>
                  <a:outerShdw blurRad="76200" dist="50800" dir="5400000" algn="tl" rotWithShape="0">
                    <a:srgbClr val="000000">
                      <a:alpha val="65000"/>
                    </a:srgbClr>
                  </a:outerShdw>
                </a:effectLst>
              </a:rPr>
              <a:t>3</a:t>
            </a:r>
            <a:r>
              <a:rPr lang="ar-SA" sz="7700" b="1" spc="80" dirty="0" smtClean="0">
                <a:ln w="11430"/>
                <a:effectLst>
                  <a:outerShdw blurRad="76200" dist="50800" dir="5400000" algn="tl" rotWithShape="0">
                    <a:srgbClr val="000000">
                      <a:alpha val="65000"/>
                    </a:srgbClr>
                  </a:outerShdw>
                </a:effectLst>
              </a:rPr>
              <a:t>0 دقيقة</a:t>
            </a:r>
            <a:endParaRPr lang="ar-SA" sz="7700" b="1" spc="80" dirty="0" smtClean="0">
              <a:ln w="11430"/>
              <a:effectLst>
                <a:outerShdw blurRad="76200" dist="50800" dir="5400000" algn="tl" rotWithShape="0">
                  <a:srgbClr val="000000">
                    <a:alpha val="65000"/>
                  </a:srgbClr>
                </a:outerShdw>
              </a:effectLst>
            </a:endParaRPr>
          </a:p>
        </p:txBody>
      </p:sp>
      <p:sp>
        <p:nvSpPr>
          <p:cNvPr id="3" name="Flowchart: Alternate Process 2"/>
          <p:cNvSpPr/>
          <p:nvPr/>
        </p:nvSpPr>
        <p:spPr>
          <a:xfrm>
            <a:off x="4511040" y="304800"/>
            <a:ext cx="5974080" cy="1524000"/>
          </a:xfrm>
          <a:prstGeom prst="flowChartAlternateProcess">
            <a:avLst/>
          </a:prstGeom>
          <a:ln>
            <a:solidFill>
              <a:srgbClr val="002060"/>
            </a:solidFill>
          </a:ln>
        </p:spPr>
        <p:style>
          <a:lnRef idx="2">
            <a:schemeClr val="dk1"/>
          </a:lnRef>
          <a:fillRef idx="1">
            <a:schemeClr val="lt1"/>
          </a:fillRef>
          <a:effectRef idx="0">
            <a:schemeClr val="dk1"/>
          </a:effectRef>
          <a:fontRef idx="minor">
            <a:schemeClr val="dk1"/>
          </a:fontRef>
        </p:style>
        <p:txBody>
          <a:bodyPr lIns="146304" tIns="73152" rIns="146304" bIns="73152" rtlCol="0" anchor="ctr"/>
          <a:lstStyle/>
          <a:p>
            <a:pPr algn="ctr"/>
            <a:r>
              <a:rPr lang="ar-SA" sz="7000" dirty="0" smtClean="0">
                <a:ln>
                  <a:solidFill>
                    <a:schemeClr val="tx1">
                      <a:lumMod val="95000"/>
                      <a:lumOff val="5000"/>
                    </a:schemeClr>
                  </a:solidFill>
                </a:ln>
              </a:rPr>
              <a:t>الدرس اليوم</a:t>
            </a:r>
            <a:endParaRPr lang="en-US" sz="7000" dirty="0">
              <a:ln>
                <a:solidFill>
                  <a:schemeClr val="tx1">
                    <a:lumMod val="95000"/>
                    <a:lumOff val="5000"/>
                  </a:schemeClr>
                </a:solidFill>
              </a:ln>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250" autoRev="1" fill="hold">
                                          <p:stCondLst>
                                            <p:cond delay="0"/>
                                          </p:stCondLst>
                                        </p:cTn>
                                        <p:tgtEl>
                                          <p:spTgt spid="3"/>
                                        </p:tgtEl>
                                      </p:cBhvr>
                                      <p:to x="80000" y="100000"/>
                                    </p:animScale>
                                    <p:anim by="(#ppt_w*0.10)" calcmode="lin" valueType="num">
                                      <p:cBhvr>
                                        <p:cTn id="7" dur="250" autoRev="1" fill="hold">
                                          <p:stCondLst>
                                            <p:cond delay="0"/>
                                          </p:stCondLst>
                                        </p:cTn>
                                        <p:tgtEl>
                                          <p:spTgt spid="3"/>
                                        </p:tgtEl>
                                        <p:attrNameLst>
                                          <p:attrName>ppt_x</p:attrName>
                                        </p:attrNameLst>
                                      </p:cBhvr>
                                    </p:anim>
                                    <p:anim by="(-#ppt_w*0.10)" calcmode="lin" valueType="num">
                                      <p:cBhvr>
                                        <p:cTn id="8" dur="250" autoRev="1" fill="hold">
                                          <p:stCondLst>
                                            <p:cond delay="0"/>
                                          </p:stCondLst>
                                        </p:cTn>
                                        <p:tgtEl>
                                          <p:spTgt spid="3"/>
                                        </p:tgtEl>
                                        <p:attrNameLst>
                                          <p:attrName>ppt_y</p:attrName>
                                        </p:attrNameLst>
                                      </p:cBhvr>
                                    </p:anim>
                                    <p:animRot by="-480000">
                                      <p:cBhvr>
                                        <p:cTn id="9" dur="250" autoRev="1" fill="hold">
                                          <p:stCondLst>
                                            <p:cond delay="0"/>
                                          </p:stCondLst>
                                        </p:cTn>
                                        <p:tgtEl>
                                          <p:spTgt spid="3"/>
                                        </p:tgtEl>
                                        <p:attrNameLst>
                                          <p:attrName>r</p:attrName>
                                        </p:attrNameLst>
                                      </p:cBhvr>
                                    </p:animRo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iterate type="lt">
                                    <p:tmPct val="10000"/>
                                  </p:iterate>
                                  <p:childTnLst>
                                    <p:set>
                                      <p:cBhvr>
                                        <p:cTn id="13" dur="1" fill="hold">
                                          <p:stCondLst>
                                            <p:cond delay="0"/>
                                          </p:stCondLst>
                                        </p:cTn>
                                        <p:tgtEl>
                                          <p:spTgt spid="4"/>
                                        </p:tgtEl>
                                        <p:attrNameLst>
                                          <p:attrName>style.visibility</p:attrName>
                                        </p:attrNameLst>
                                      </p:cBhvr>
                                      <p:to>
                                        <p:strVal val="visible"/>
                                      </p:to>
                                    </p:set>
                                    <p:animEffect transition="in" filter="strips(downLeft)">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36C3E97F-49F0-4210-B004-515A38B4004D}"/>
              </a:ext>
            </a:extLst>
          </p:cNvPr>
          <p:cNvPicPr>
            <a:picLocks noChangeAspect="1"/>
          </p:cNvPicPr>
          <p:nvPr/>
        </p:nvPicPr>
        <p:blipFill>
          <a:blip r:embed="rId3"/>
          <a:stretch>
            <a:fillRect/>
          </a:stretch>
        </p:blipFill>
        <p:spPr>
          <a:xfrm>
            <a:off x="9874951" y="2575559"/>
            <a:ext cx="4512179" cy="588264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3" name="Picture 2"/>
          <p:cNvPicPr>
            <a:picLocks noChangeAspect="1"/>
          </p:cNvPicPr>
          <p:nvPr/>
        </p:nvPicPr>
        <p:blipFill>
          <a:blip r:embed="rId4"/>
          <a:stretch>
            <a:fillRect/>
          </a:stretch>
        </p:blipFill>
        <p:spPr>
          <a:xfrm>
            <a:off x="121920" y="2464190"/>
            <a:ext cx="4632960" cy="637501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4" name="Picture 3"/>
          <p:cNvPicPr>
            <a:picLocks noChangeAspect="1"/>
          </p:cNvPicPr>
          <p:nvPr/>
        </p:nvPicPr>
        <p:blipFill>
          <a:blip r:embed="rId5"/>
          <a:stretch>
            <a:fillRect/>
          </a:stretch>
        </p:blipFill>
        <p:spPr>
          <a:xfrm>
            <a:off x="4800600" y="2346960"/>
            <a:ext cx="4829120" cy="633984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Rounded Rectangle 4"/>
          <p:cNvSpPr/>
          <p:nvPr/>
        </p:nvSpPr>
        <p:spPr>
          <a:xfrm>
            <a:off x="137160" y="0"/>
            <a:ext cx="14264640" cy="17678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146304" tIns="73152" rIns="146304" bIns="73152" rtlCol="0" anchor="ctr"/>
          <a:lstStyle/>
          <a:p>
            <a:pPr algn="ctr"/>
            <a:r>
              <a:rPr lang="ar-SA" sz="8600" b="1" dirty="0" smtClean="0">
                <a:solidFill>
                  <a:schemeClr val="accent6">
                    <a:lumMod val="75000"/>
                  </a:schemeClr>
                </a:solidFill>
              </a:rPr>
              <a:t>أنظر إلى الصور التالية</a:t>
            </a:r>
            <a:endParaRPr lang="en-US" sz="8600" b="1" dirty="0">
              <a:solidFill>
                <a:schemeClr val="accent6">
                  <a:lumMod val="75000"/>
                </a:schemeClr>
              </a:solidFill>
            </a:endParaRPr>
          </a:p>
        </p:txBody>
      </p:sp>
    </p:spTree>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anim calcmode="discrete" valueType="clr">
                                      <p:cBhvr override="childStyle">
                                        <p:cTn id="7" dur="200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8" dur="2000"/>
                                        <p:tgtEl>
                                          <p:spTgt spid="5"/>
                                        </p:tgtEl>
                                        <p:attrNameLst>
                                          <p:attrName>fillcolor</p:attrName>
                                        </p:attrNameLst>
                                      </p:cBhvr>
                                      <p:tavLst>
                                        <p:tav tm="0">
                                          <p:val>
                                            <p:clrVal>
                                              <a:schemeClr val="accent2"/>
                                            </p:clrVal>
                                          </p:val>
                                        </p:tav>
                                        <p:tav tm="50000">
                                          <p:val>
                                            <p:clrVal>
                                              <a:schemeClr val="hlink"/>
                                            </p:clrVal>
                                          </p:val>
                                        </p:tav>
                                      </p:tavLst>
                                    </p:anim>
                                    <p:set>
                                      <p:cBhvr>
                                        <p:cTn id="9" dur="2000"/>
                                        <p:tgtEl>
                                          <p:spTgt spid="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9" presetClass="entr" presetSubtype="0" decel="100000"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p:cTn id="20" dur="500" fill="hold"/>
                                        <p:tgtEl>
                                          <p:spTgt spid="3"/>
                                        </p:tgtEl>
                                        <p:attrNameLst>
                                          <p:attrName>ppt_w</p:attrName>
                                        </p:attrNameLst>
                                      </p:cBhvr>
                                      <p:tavLst>
                                        <p:tav tm="0">
                                          <p:val>
                                            <p:fltVal val="0"/>
                                          </p:val>
                                        </p:tav>
                                        <p:tav tm="100000">
                                          <p:val>
                                            <p:strVal val="#ppt_w"/>
                                          </p:val>
                                        </p:tav>
                                      </p:tavLst>
                                    </p:anim>
                                    <p:anim calcmode="lin" valueType="num">
                                      <p:cBhvr>
                                        <p:cTn id="21" dur="500" fill="hold"/>
                                        <p:tgtEl>
                                          <p:spTgt spid="3"/>
                                        </p:tgtEl>
                                        <p:attrNameLst>
                                          <p:attrName>ppt_h</p:attrName>
                                        </p:attrNameLst>
                                      </p:cBhvr>
                                      <p:tavLst>
                                        <p:tav tm="0">
                                          <p:val>
                                            <p:fltVal val="0"/>
                                          </p:val>
                                        </p:tav>
                                        <p:tav tm="100000">
                                          <p:val>
                                            <p:strVal val="#ppt_h"/>
                                          </p:val>
                                        </p:tav>
                                      </p:tavLst>
                                    </p:anim>
                                    <p:anim calcmode="lin" valueType="num">
                                      <p:cBhvr>
                                        <p:cTn id="22" dur="500" fill="hold"/>
                                        <p:tgtEl>
                                          <p:spTgt spid="3"/>
                                        </p:tgtEl>
                                        <p:attrNameLst>
                                          <p:attrName>style.rotation</p:attrName>
                                        </p:attrNameLst>
                                      </p:cBhvr>
                                      <p:tavLst>
                                        <p:tav tm="0">
                                          <p:val>
                                            <p:fltVal val="360"/>
                                          </p:val>
                                        </p:tav>
                                        <p:tav tm="100000">
                                          <p:val>
                                            <p:fltVal val="0"/>
                                          </p:val>
                                        </p:tav>
                                      </p:tavLst>
                                    </p:anim>
                                    <p:animEffect transition="in" filter="fade">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p:cTn id="28" dur="1000" fill="hold"/>
                                        <p:tgtEl>
                                          <p:spTgt spid="4"/>
                                        </p:tgtEl>
                                        <p:attrNameLst>
                                          <p:attrName>ppt_w</p:attrName>
                                        </p:attrNameLst>
                                      </p:cBhvr>
                                      <p:tavLst>
                                        <p:tav tm="0">
                                          <p:val>
                                            <p:strVal val="#ppt_w*0.70"/>
                                          </p:val>
                                        </p:tav>
                                        <p:tav tm="100000">
                                          <p:val>
                                            <p:strVal val="#ppt_w"/>
                                          </p:val>
                                        </p:tav>
                                      </p:tavLst>
                                    </p:anim>
                                    <p:anim calcmode="lin" valueType="num">
                                      <p:cBhvr>
                                        <p:cTn id="29" dur="1000" fill="hold"/>
                                        <p:tgtEl>
                                          <p:spTgt spid="4"/>
                                        </p:tgtEl>
                                        <p:attrNameLst>
                                          <p:attrName>ppt_h</p:attrName>
                                        </p:attrNameLst>
                                      </p:cBhvr>
                                      <p:tavLst>
                                        <p:tav tm="0">
                                          <p:val>
                                            <p:strVal val="#ppt_h"/>
                                          </p:val>
                                        </p:tav>
                                        <p:tav tm="100000">
                                          <p:val>
                                            <p:strVal val="#ppt_h"/>
                                          </p:val>
                                        </p:tav>
                                      </p:tavLst>
                                    </p:anim>
                                    <p:animEffect transition="in" filter="fade">
                                      <p:cBhvr>
                                        <p:cTn id="3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03749" y="60961"/>
            <a:ext cx="12893042" cy="1164197"/>
          </a:xfrm>
          <a:prstGeom prst="rect">
            <a:avLst/>
          </a:prstGeom>
        </p:spPr>
        <p:style>
          <a:lnRef idx="2">
            <a:schemeClr val="accent1"/>
          </a:lnRef>
          <a:fillRef idx="1">
            <a:schemeClr val="lt1"/>
          </a:fillRef>
          <a:effectRef idx="0">
            <a:schemeClr val="accent1"/>
          </a:effectRef>
          <a:fontRef idx="minor">
            <a:schemeClr val="dk1"/>
          </a:fontRef>
        </p:style>
        <p:txBody>
          <a:bodyPr lIns="146304" tIns="73152" rIns="146304" bIns="73152">
            <a:normAutofit fontScale="92500" lnSpcReduction="20000"/>
          </a:bodyPr>
          <a:lstStyle/>
          <a:p>
            <a:pPr algn="ctr">
              <a:spcBef>
                <a:spcPct val="0"/>
              </a:spcBef>
              <a:defRPr/>
            </a:pPr>
            <a:r>
              <a:rPr lang="bn-BD" sz="5800" b="1" u="sng" dirty="0" smtClean="0">
                <a:solidFill>
                  <a:schemeClr val="tx1"/>
                </a:solidFill>
                <a:latin typeface="+mj-lt"/>
                <a:ea typeface="+mj-ea"/>
                <a:cs typeface="+mj-cs"/>
              </a:rPr>
              <a:t>(শিখনফল) </a:t>
            </a:r>
            <a:r>
              <a:rPr lang="bn-BD" sz="8200" b="1" u="sng" dirty="0" smtClean="0">
                <a:solidFill>
                  <a:schemeClr val="tx1"/>
                </a:solidFill>
                <a:latin typeface="+mj-lt"/>
                <a:ea typeface="+mj-ea"/>
                <a:cs typeface="+mj-cs"/>
              </a:rPr>
              <a:t>ما يستفاد من الدرس</a:t>
            </a:r>
            <a:endParaRPr lang="en-US" sz="8200" b="1" u="sng" dirty="0">
              <a:solidFill>
                <a:schemeClr val="tx1"/>
              </a:solidFill>
              <a:latin typeface="+mj-lt"/>
              <a:ea typeface="+mj-ea"/>
              <a:cs typeface="+mj-cs"/>
            </a:endParaRPr>
          </a:p>
        </p:txBody>
      </p:sp>
      <p:sp>
        <p:nvSpPr>
          <p:cNvPr id="4" name="Rounded Rectangle 3"/>
          <p:cNvSpPr/>
          <p:nvPr/>
        </p:nvSpPr>
        <p:spPr>
          <a:xfrm>
            <a:off x="4145280" y="1645920"/>
            <a:ext cx="7906042" cy="975360"/>
          </a:xfrm>
          <a:prstGeom prst="roundRect">
            <a:avLst/>
          </a:prstGeom>
        </p:spPr>
        <p:style>
          <a:lnRef idx="1">
            <a:schemeClr val="accent3"/>
          </a:lnRef>
          <a:fillRef idx="2">
            <a:schemeClr val="accent3"/>
          </a:fillRef>
          <a:effectRef idx="1">
            <a:schemeClr val="accent3"/>
          </a:effectRef>
          <a:fontRef idx="minor">
            <a:schemeClr val="dk1"/>
          </a:fontRef>
        </p:style>
        <p:txBody>
          <a:bodyPr lIns="146304" tIns="73152" rIns="146304" bIns="73152" rtlCol="0" anchor="ctr">
            <a:flatTx/>
          </a:bodyPr>
          <a:lstStyle/>
          <a:p>
            <a:pPr algn="ctr"/>
            <a:r>
              <a:rPr lang="ar-SA" sz="5800" b="1" dirty="0" smtClean="0"/>
              <a:t>ماذا احدث الاسلام للمرأة ؟</a:t>
            </a:r>
            <a:endParaRPr lang="en-US" sz="8600" b="1" dirty="0" smtClean="0"/>
          </a:p>
        </p:txBody>
      </p:sp>
      <p:sp>
        <p:nvSpPr>
          <p:cNvPr id="5" name="Rounded Rectangle 4"/>
          <p:cNvSpPr/>
          <p:nvPr/>
        </p:nvSpPr>
        <p:spPr>
          <a:xfrm>
            <a:off x="1722120" y="2865120"/>
            <a:ext cx="11917680" cy="975360"/>
          </a:xfrm>
          <a:prstGeom prst="roundRect">
            <a:avLst/>
          </a:prstGeom>
        </p:spPr>
        <p:style>
          <a:lnRef idx="1">
            <a:schemeClr val="accent4"/>
          </a:lnRef>
          <a:fillRef idx="3">
            <a:schemeClr val="accent4"/>
          </a:fillRef>
          <a:effectRef idx="2">
            <a:schemeClr val="accent4"/>
          </a:effectRef>
          <a:fontRef idx="minor">
            <a:schemeClr val="lt1"/>
          </a:fontRef>
        </p:style>
        <p:txBody>
          <a:bodyPr lIns="146304" tIns="73152" rIns="146304" bIns="73152" rtlCol="0" anchor="ctr">
            <a:flatTx/>
          </a:bodyPr>
          <a:lstStyle/>
          <a:p>
            <a:pPr algn="ctr"/>
            <a:r>
              <a:rPr lang="ar-SA" sz="5400" b="1" dirty="0" smtClean="0">
                <a:sym typeface="Wingdings"/>
              </a:rPr>
              <a:t>كيف غير الاسلام وضع المرأة فى المجتمع</a:t>
            </a:r>
            <a:endParaRPr lang="en-US" sz="8600" b="1" dirty="0" smtClean="0"/>
          </a:p>
        </p:txBody>
      </p:sp>
      <p:sp>
        <p:nvSpPr>
          <p:cNvPr id="6" name="Rounded Rectangle 5"/>
          <p:cNvSpPr/>
          <p:nvPr/>
        </p:nvSpPr>
        <p:spPr>
          <a:xfrm>
            <a:off x="2133600" y="4191000"/>
            <a:ext cx="9751725" cy="975360"/>
          </a:xfrm>
          <a:prstGeom prst="roundRect">
            <a:avLst/>
          </a:prstGeom>
        </p:spPr>
        <p:style>
          <a:lnRef idx="1">
            <a:schemeClr val="accent6"/>
          </a:lnRef>
          <a:fillRef idx="3">
            <a:schemeClr val="accent6"/>
          </a:fillRef>
          <a:effectRef idx="2">
            <a:schemeClr val="accent6"/>
          </a:effectRef>
          <a:fontRef idx="minor">
            <a:schemeClr val="lt1"/>
          </a:fontRef>
        </p:style>
        <p:txBody>
          <a:bodyPr lIns="146304" tIns="73152" rIns="146304" bIns="73152" rtlCol="0" anchor="ctr">
            <a:flatTx/>
          </a:bodyPr>
          <a:lstStyle/>
          <a:p>
            <a:pPr algn="ctr"/>
            <a:r>
              <a:rPr lang="ar-SA" sz="5800" b="1" dirty="0" smtClean="0">
                <a:sym typeface="Wingdings"/>
              </a:rPr>
              <a:t>ماذا اعترف الاسلام للمرأة</a:t>
            </a:r>
            <a:endParaRPr lang="en-US" sz="7700" b="1" dirty="0" smtClean="0"/>
          </a:p>
        </p:txBody>
      </p:sp>
      <p:sp>
        <p:nvSpPr>
          <p:cNvPr id="7" name="Rounded Rectangle 6"/>
          <p:cNvSpPr/>
          <p:nvPr/>
        </p:nvSpPr>
        <p:spPr>
          <a:xfrm>
            <a:off x="1950720" y="5547360"/>
            <a:ext cx="10241280" cy="975360"/>
          </a:xfrm>
          <a:prstGeom prst="roundRect">
            <a:avLst/>
          </a:prstGeom>
        </p:spPr>
        <p:style>
          <a:lnRef idx="2">
            <a:schemeClr val="accent1"/>
          </a:lnRef>
          <a:fillRef idx="1">
            <a:schemeClr val="lt1"/>
          </a:fillRef>
          <a:effectRef idx="0">
            <a:schemeClr val="accent1"/>
          </a:effectRef>
          <a:fontRef idx="minor">
            <a:schemeClr val="dk1"/>
          </a:fontRef>
        </p:style>
        <p:txBody>
          <a:bodyPr lIns="146304" tIns="73152" rIns="146304" bIns="73152" rtlCol="0" anchor="ctr">
            <a:flatTx/>
          </a:bodyPr>
          <a:lstStyle/>
          <a:p>
            <a:pPr algn="ctr"/>
            <a:r>
              <a:rPr lang="ar-SA" sz="5800" b="1" dirty="0" smtClean="0">
                <a:sym typeface="Wingdings"/>
              </a:rPr>
              <a:t>الغرض الإسلام ؟</a:t>
            </a:r>
            <a:r>
              <a:rPr lang="ar-SA" sz="7700" b="1" dirty="0" smtClean="0">
                <a:sym typeface="Wingdings"/>
              </a:rPr>
              <a:t> </a:t>
            </a:r>
            <a:endParaRPr lang="en-US" sz="7700" b="1" dirty="0" smtClean="0"/>
          </a:p>
        </p:txBody>
      </p:sp>
      <p:sp>
        <p:nvSpPr>
          <p:cNvPr id="9" name="Rounded Rectangle 8"/>
          <p:cNvSpPr/>
          <p:nvPr/>
        </p:nvSpPr>
        <p:spPr>
          <a:xfrm>
            <a:off x="3048000" y="6766560"/>
            <a:ext cx="9144000" cy="1341120"/>
          </a:xfrm>
          <a:prstGeom prst="roundRect">
            <a:avLst/>
          </a:prstGeom>
        </p:spPr>
        <p:style>
          <a:lnRef idx="0">
            <a:schemeClr val="accent1"/>
          </a:lnRef>
          <a:fillRef idx="3">
            <a:schemeClr val="accent1"/>
          </a:fillRef>
          <a:effectRef idx="3">
            <a:schemeClr val="accent1"/>
          </a:effectRef>
          <a:fontRef idx="minor">
            <a:schemeClr val="lt1"/>
          </a:fontRef>
        </p:style>
        <p:txBody>
          <a:bodyPr lIns="146304" tIns="73152" rIns="146304" bIns="73152" rtlCol="0" anchor="ctr"/>
          <a:lstStyle/>
          <a:p>
            <a:pPr algn="ctr"/>
            <a:r>
              <a:rPr lang="bn-BD" sz="6400" b="1" dirty="0" smtClean="0">
                <a:latin typeface="Arial" pitchFamily="34" charset="0"/>
              </a:rPr>
              <a:t> فوائد </a:t>
            </a:r>
            <a:r>
              <a:rPr lang="ar-SA" sz="6400" b="1" dirty="0" smtClean="0">
                <a:latin typeface="Arial" pitchFamily="34" charset="0"/>
              </a:rPr>
              <a:t>الإسلام </a:t>
            </a:r>
            <a:r>
              <a:rPr lang="bn-BD" sz="6400" b="1" dirty="0" smtClean="0">
                <a:latin typeface="Arial" pitchFamily="34" charset="0"/>
              </a:rPr>
              <a:t>مفصّلا</a:t>
            </a:r>
            <a:endParaRPr lang="en-US" sz="58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diamond(in)">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dissolve">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25"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32" dur="1000" fill="hold"/>
                                        <p:tgtEl>
                                          <p:spTgt spid="7"/>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7"/>
                                        </p:tgtEl>
                                      </p:cBhvr>
                                    </p:animEffect>
                                  </p:childTnLst>
                                </p:cTn>
                              </p:par>
                            </p:childTnLst>
                          </p:cTn>
                        </p:par>
                      </p:childTnLst>
                    </p:cTn>
                  </p:par>
                  <p:par>
                    <p:cTn id="37" fill="hold">
                      <p:stCondLst>
                        <p:cond delay="indefinite"/>
                      </p:stCondLst>
                      <p:childTnLst>
                        <p:par>
                          <p:cTn id="38" fill="hold">
                            <p:stCondLst>
                              <p:cond delay="0"/>
                            </p:stCondLst>
                            <p:childTnLst>
                              <p:par>
                                <p:cTn id="39" presetID="34" presetClass="emph" presetSubtype="0" fill="hold" grpId="0" nodeType="clickEffect">
                                  <p:stCondLst>
                                    <p:cond delay="0"/>
                                  </p:stCondLst>
                                  <p:iterate type="lt">
                                    <p:tmPct val="10000"/>
                                  </p:iterate>
                                  <p:childTnLst>
                                    <p:animMotion origin="layout" path="M 0.0 0.0 L 0.0 -0.07213" pathEditMode="relative" ptsTypes="">
                                      <p:cBhvr>
                                        <p:cTn id="40" dur="1000" accel="50000" decel="50000" autoRev="1" fill="hold">
                                          <p:stCondLst>
                                            <p:cond delay="0"/>
                                          </p:stCondLst>
                                        </p:cTn>
                                        <p:tgtEl>
                                          <p:spTgt spid="9"/>
                                        </p:tgtEl>
                                        <p:attrNameLst>
                                          <p:attrName>ppt_x</p:attrName>
                                          <p:attrName>ppt_y</p:attrName>
                                        </p:attrNameLst>
                                      </p:cBhvr>
                                    </p:animMotion>
                                    <p:animRot by="1500000">
                                      <p:cBhvr>
                                        <p:cTn id="41" dur="500" fill="hold">
                                          <p:stCondLst>
                                            <p:cond delay="0"/>
                                          </p:stCondLst>
                                        </p:cTn>
                                        <p:tgtEl>
                                          <p:spTgt spid="9"/>
                                        </p:tgtEl>
                                        <p:attrNameLst>
                                          <p:attrName>r</p:attrName>
                                        </p:attrNameLst>
                                      </p:cBhvr>
                                    </p:animRot>
                                    <p:animRot by="-1500000">
                                      <p:cBhvr>
                                        <p:cTn id="42" dur="500" fill="hold">
                                          <p:stCondLst>
                                            <p:cond delay="500"/>
                                          </p:stCondLst>
                                        </p:cTn>
                                        <p:tgtEl>
                                          <p:spTgt spid="9"/>
                                        </p:tgtEl>
                                        <p:attrNameLst>
                                          <p:attrName>r</p:attrName>
                                        </p:attrNameLst>
                                      </p:cBhvr>
                                    </p:animRot>
                                    <p:animRot by="-1500000">
                                      <p:cBhvr>
                                        <p:cTn id="43" dur="500" fill="hold">
                                          <p:stCondLst>
                                            <p:cond delay="1000"/>
                                          </p:stCondLst>
                                        </p:cTn>
                                        <p:tgtEl>
                                          <p:spTgt spid="9"/>
                                        </p:tgtEl>
                                        <p:attrNameLst>
                                          <p:attrName>r</p:attrName>
                                        </p:attrNameLst>
                                      </p:cBhvr>
                                    </p:animRot>
                                    <p:animRot by="1500000">
                                      <p:cBhvr>
                                        <p:cTn id="44" dur="500" fill="hold">
                                          <p:stCondLst>
                                            <p:cond delay="1500"/>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389121" y="-76200"/>
            <a:ext cx="4389118" cy="1219200"/>
          </a:xfrm>
          <a:prstGeom prst="roundRect">
            <a:avLst/>
          </a:prstGeom>
          <a:ln/>
        </p:spPr>
        <p:style>
          <a:lnRef idx="2">
            <a:schemeClr val="dk1">
              <a:shade val="50000"/>
            </a:schemeClr>
          </a:lnRef>
          <a:fillRef idx="1">
            <a:schemeClr val="dk1"/>
          </a:fillRef>
          <a:effectRef idx="0">
            <a:schemeClr val="dk1"/>
          </a:effectRef>
          <a:fontRef idx="minor">
            <a:schemeClr val="lt1"/>
          </a:fontRef>
        </p:style>
        <p:txBody>
          <a:bodyPr lIns="146304" tIns="73152" rIns="146304" bIns="73152" rtlCol="0" anchor="ctr"/>
          <a:lstStyle/>
          <a:p>
            <a:pPr algn="ctr"/>
            <a:r>
              <a:rPr lang="en-US" sz="9600" dirty="0" err="1" smtClean="0">
                <a:solidFill>
                  <a:schemeClr val="bg1"/>
                </a:solidFill>
                <a:latin typeface="SutonnyMJ" pitchFamily="2" charset="0"/>
                <a:cs typeface="SutonnyMJ" pitchFamily="2" charset="0"/>
              </a:rPr>
              <a:t>kãv</a:t>
            </a:r>
            <a:r>
              <a:rPr lang="en-US" sz="9600" dirty="0" smtClean="0">
                <a:solidFill>
                  <a:schemeClr val="bg1"/>
                </a:solidFill>
                <a:latin typeface="SutonnyMJ" pitchFamily="2" charset="0"/>
                <a:cs typeface="SutonnyMJ" pitchFamily="2" charset="0"/>
              </a:rPr>
              <a:t>_©</a:t>
            </a:r>
            <a:endParaRPr lang="en-US" sz="9600" dirty="0">
              <a:solidFill>
                <a:schemeClr val="bg1"/>
              </a:solidFill>
              <a:latin typeface="SutonnyMJ" pitchFamily="2" charset="0"/>
              <a:cs typeface="SutonnyMJ" pitchFamily="2" charset="0"/>
            </a:endParaRPr>
          </a:p>
        </p:txBody>
      </p:sp>
      <p:graphicFrame>
        <p:nvGraphicFramePr>
          <p:cNvPr id="3" name="Table 2"/>
          <p:cNvGraphicFramePr>
            <a:graphicFrameLocks noGrp="1"/>
          </p:cNvGraphicFramePr>
          <p:nvPr>
            <p:extLst>
              <p:ext uri="{D42A27DB-BD31-4B8C-83A1-F6EECF244321}">
                <p14:modId xmlns="" xmlns:p14="http://schemas.microsoft.com/office/powerpoint/2010/main" val="2451804321"/>
              </p:ext>
            </p:extLst>
          </p:nvPr>
        </p:nvGraphicFramePr>
        <p:xfrm>
          <a:off x="0" y="1143000"/>
          <a:ext cx="14630400" cy="8459904"/>
        </p:xfrm>
        <a:graphic>
          <a:graphicData uri="http://schemas.openxmlformats.org/drawingml/2006/table">
            <a:tbl>
              <a:tblPr firstRow="1" bandRow="1">
                <a:effectLst>
                  <a:outerShdw blurRad="50800" dist="38100" dir="18900000" algn="bl" rotWithShape="0">
                    <a:prstClr val="black">
                      <a:alpha val="40000"/>
                    </a:prstClr>
                  </a:outerShdw>
                </a:effectLst>
                <a:tableStyleId>{5C22544A-7EE6-4342-B048-85BDC9FD1C3A}</a:tableStyleId>
              </a:tblPr>
              <a:tblGrid>
                <a:gridCol w="3657600"/>
                <a:gridCol w="4049487"/>
                <a:gridCol w="4441371"/>
                <a:gridCol w="2481942"/>
              </a:tblGrid>
              <a:tr h="1024128">
                <a:tc>
                  <a:txBody>
                    <a:bodyPr/>
                    <a:lstStyle/>
                    <a:p>
                      <a:endParaRPr lang="en-US" sz="4000" b="0" dirty="0"/>
                    </a:p>
                  </a:txBody>
                  <a:tcPr marL="146304" marR="146304" marT="73152" marB="73152">
                    <a:solidFill>
                      <a:schemeClr val="accent3">
                        <a:lumMod val="75000"/>
                        <a:alpha val="90000"/>
                      </a:schemeClr>
                    </a:solidFill>
                  </a:tcPr>
                </a:tc>
                <a:tc>
                  <a:txBody>
                    <a:bodyPr/>
                    <a:lstStyle/>
                    <a:p>
                      <a:endParaRPr lang="en-US" sz="4000" b="0" dirty="0"/>
                    </a:p>
                  </a:txBody>
                  <a:tcPr marL="146304" marR="146304" marT="73152" marB="73152">
                    <a:solidFill>
                      <a:schemeClr val="accent3">
                        <a:lumMod val="75000"/>
                        <a:alpha val="90000"/>
                      </a:schemeClr>
                    </a:solidFill>
                  </a:tcPr>
                </a:tc>
                <a:tc>
                  <a:txBody>
                    <a:bodyPr/>
                    <a:lstStyle/>
                    <a:p>
                      <a:pPr algn="ctr" rtl="0"/>
                      <a:endParaRPr lang="en-US" sz="6000" b="0" dirty="0">
                        <a:solidFill>
                          <a:srgbClr val="FFFF00"/>
                        </a:solidFill>
                        <a:latin typeface="SutonnyMJ" pitchFamily="2" charset="0"/>
                        <a:cs typeface="SutonnyMJ" pitchFamily="2" charset="0"/>
                      </a:endParaRPr>
                    </a:p>
                  </a:txBody>
                  <a:tcPr marL="146304" marR="146304" marT="73152" marB="73152">
                    <a:solidFill>
                      <a:schemeClr val="accent3">
                        <a:lumMod val="75000"/>
                        <a:alpha val="90000"/>
                      </a:schemeClr>
                    </a:solidFill>
                  </a:tcPr>
                </a:tc>
                <a:tc>
                  <a:txBody>
                    <a:bodyPr/>
                    <a:lstStyle/>
                    <a:p>
                      <a:pPr algn="ctr" rtl="0"/>
                      <a:endParaRPr lang="en-US" sz="6600" b="0" dirty="0"/>
                    </a:p>
                  </a:txBody>
                  <a:tcPr marL="146304" marR="146304" marT="73152" marB="73152">
                    <a:solidFill>
                      <a:schemeClr val="accent3">
                        <a:lumMod val="75000"/>
                        <a:alpha val="90000"/>
                      </a:schemeClr>
                    </a:solidFill>
                  </a:tcPr>
                </a:tc>
              </a:tr>
              <a:tr h="1217960">
                <a:tc>
                  <a:txBody>
                    <a:bodyPr/>
                    <a:lstStyle/>
                    <a:p>
                      <a:pPr algn="l"/>
                      <a:endParaRPr lang="en-US" sz="5100" b="1" dirty="0"/>
                    </a:p>
                  </a:txBody>
                  <a:tcPr marL="146304" marR="146304" marT="73152" marB="73152">
                    <a:solidFill>
                      <a:schemeClr val="accent3">
                        <a:lumMod val="75000"/>
                        <a:alpha val="90000"/>
                      </a:schemeClr>
                    </a:solidFill>
                  </a:tcPr>
                </a:tc>
                <a:tc>
                  <a:txBody>
                    <a:bodyPr/>
                    <a:lstStyle/>
                    <a:p>
                      <a:pPr algn="r"/>
                      <a:r>
                        <a:rPr lang="ar-SA" sz="5100" b="1" dirty="0" smtClean="0"/>
                        <a:t>احياء</a:t>
                      </a:r>
                      <a:endParaRPr lang="en-US" sz="5100" b="1" dirty="0"/>
                    </a:p>
                  </a:txBody>
                  <a:tcPr marL="146304" marR="146304" marT="73152" marB="73152">
                    <a:solidFill>
                      <a:schemeClr val="accent3">
                        <a:lumMod val="75000"/>
                        <a:alpha val="90000"/>
                      </a:schemeClr>
                    </a:solidFill>
                  </a:tcPr>
                </a:tc>
                <a:tc>
                  <a:txBody>
                    <a:bodyPr/>
                    <a:lstStyle/>
                    <a:p>
                      <a:pPr algn="l"/>
                      <a:endParaRPr lang="en-US" sz="5100" b="1" dirty="0">
                        <a:latin typeface="SutonnyMJ" pitchFamily="2" charset="0"/>
                        <a:cs typeface="SutonnyMJ" pitchFamily="2" charset="0"/>
                      </a:endParaRPr>
                    </a:p>
                  </a:txBody>
                  <a:tcPr marL="146304" marR="146304" marT="73152" marB="73152">
                    <a:solidFill>
                      <a:schemeClr val="accent3">
                        <a:lumMod val="75000"/>
                        <a:alpha val="90000"/>
                      </a:schemeClr>
                    </a:solidFill>
                  </a:tcPr>
                </a:tc>
                <a:tc>
                  <a:txBody>
                    <a:bodyPr/>
                    <a:lstStyle/>
                    <a:p>
                      <a:pPr algn="r"/>
                      <a:r>
                        <a:rPr lang="ar-SA" sz="5100" b="1" dirty="0" smtClean="0"/>
                        <a:t>وضع</a:t>
                      </a:r>
                      <a:endParaRPr lang="en-US" sz="5100" b="1" dirty="0"/>
                    </a:p>
                  </a:txBody>
                  <a:tcPr marL="146304" marR="146304" marT="73152" marB="73152">
                    <a:solidFill>
                      <a:schemeClr val="accent3">
                        <a:lumMod val="75000"/>
                        <a:alpha val="90000"/>
                      </a:schemeClr>
                    </a:solidFill>
                  </a:tcPr>
                </a:tc>
              </a:tr>
              <a:tr h="1217960">
                <a:tc>
                  <a:txBody>
                    <a:bodyPr/>
                    <a:lstStyle/>
                    <a:p>
                      <a:pPr algn="l"/>
                      <a:endParaRPr lang="en-US" sz="5100" b="1" dirty="0"/>
                    </a:p>
                  </a:txBody>
                  <a:tcPr marL="146304" marR="146304" marT="73152" marB="73152">
                    <a:solidFill>
                      <a:schemeClr val="accent3">
                        <a:lumMod val="75000"/>
                        <a:alpha val="90000"/>
                      </a:schemeClr>
                    </a:solidFill>
                  </a:tcPr>
                </a:tc>
                <a:tc>
                  <a:txBody>
                    <a:bodyPr/>
                    <a:lstStyle/>
                    <a:p>
                      <a:pPr algn="r"/>
                      <a:r>
                        <a:rPr lang="ar-SA" sz="5100" b="1" dirty="0" smtClean="0"/>
                        <a:t> </a:t>
                      </a:r>
                      <a:r>
                        <a:rPr lang="ar-SA" sz="5100" b="1" dirty="0" smtClean="0"/>
                        <a:t>رفع</a:t>
                      </a:r>
                      <a:endParaRPr lang="en-US" sz="5100" b="1" dirty="0"/>
                    </a:p>
                  </a:txBody>
                  <a:tcPr marL="146304" marR="146304" marT="73152" marB="73152">
                    <a:solidFill>
                      <a:schemeClr val="accent3">
                        <a:lumMod val="75000"/>
                        <a:alpha val="90000"/>
                      </a:schemeClr>
                    </a:solidFill>
                  </a:tcPr>
                </a:tc>
                <a:tc>
                  <a:txBody>
                    <a:bodyPr/>
                    <a:lstStyle/>
                    <a:p>
                      <a:pPr algn="l"/>
                      <a:endParaRPr lang="en-US" sz="5100" b="1" dirty="0">
                        <a:latin typeface="SutonnyMJ" pitchFamily="2" charset="0"/>
                        <a:cs typeface="SutonnyMJ" pitchFamily="2" charset="0"/>
                      </a:endParaRPr>
                    </a:p>
                  </a:txBody>
                  <a:tcPr marL="146304" marR="146304" marT="73152" marB="73152">
                    <a:solidFill>
                      <a:schemeClr val="accent3">
                        <a:lumMod val="75000"/>
                        <a:alpha val="90000"/>
                      </a:schemeClr>
                    </a:solidFill>
                  </a:tcPr>
                </a:tc>
                <a:tc>
                  <a:txBody>
                    <a:bodyPr/>
                    <a:lstStyle/>
                    <a:p>
                      <a:pPr algn="r"/>
                      <a:r>
                        <a:rPr lang="ar-SA" sz="5100" b="1" dirty="0" smtClean="0"/>
                        <a:t>اللائق</a:t>
                      </a:r>
                      <a:endParaRPr lang="en-US" sz="5100" b="1" dirty="0"/>
                    </a:p>
                  </a:txBody>
                  <a:tcPr marL="146304" marR="146304" marT="73152" marB="73152">
                    <a:solidFill>
                      <a:schemeClr val="accent3">
                        <a:lumMod val="75000"/>
                        <a:alpha val="90000"/>
                      </a:schemeClr>
                    </a:solidFill>
                  </a:tcPr>
                </a:tc>
              </a:tr>
              <a:tr h="1217960">
                <a:tc>
                  <a:txBody>
                    <a:bodyPr/>
                    <a:lstStyle/>
                    <a:p>
                      <a:pPr algn="l"/>
                      <a:endParaRPr lang="en-US" sz="5100" b="1" dirty="0"/>
                    </a:p>
                  </a:txBody>
                  <a:tcPr marL="146304" marR="146304" marT="73152" marB="73152">
                    <a:solidFill>
                      <a:schemeClr val="accent3">
                        <a:lumMod val="75000"/>
                        <a:alpha val="90000"/>
                      </a:schemeClr>
                    </a:solidFill>
                  </a:tcPr>
                </a:tc>
                <a:tc>
                  <a:txBody>
                    <a:bodyPr/>
                    <a:lstStyle/>
                    <a:p>
                      <a:pPr algn="r"/>
                      <a:r>
                        <a:rPr lang="ar-SA" sz="5100" b="1" dirty="0" smtClean="0"/>
                        <a:t>العبدية</a:t>
                      </a:r>
                      <a:endParaRPr lang="en-US" sz="5100" b="1" dirty="0"/>
                    </a:p>
                  </a:txBody>
                  <a:tcPr marL="146304" marR="146304" marT="73152" marB="73152">
                    <a:solidFill>
                      <a:schemeClr val="accent3">
                        <a:lumMod val="75000"/>
                        <a:alpha val="90000"/>
                      </a:schemeClr>
                    </a:solidFill>
                  </a:tcPr>
                </a:tc>
                <a:tc>
                  <a:txBody>
                    <a:bodyPr/>
                    <a:lstStyle/>
                    <a:p>
                      <a:pPr algn="l"/>
                      <a:endParaRPr lang="en-US" sz="5100" b="1" dirty="0">
                        <a:latin typeface="SutonnyMJ" pitchFamily="2" charset="0"/>
                        <a:cs typeface="SutonnyMJ" pitchFamily="2" charset="0"/>
                      </a:endParaRPr>
                    </a:p>
                  </a:txBody>
                  <a:tcPr marL="146304" marR="146304" marT="73152" marB="73152">
                    <a:solidFill>
                      <a:schemeClr val="accent3">
                        <a:lumMod val="75000"/>
                        <a:alpha val="90000"/>
                      </a:schemeClr>
                    </a:solidFill>
                  </a:tcPr>
                </a:tc>
                <a:tc>
                  <a:txBody>
                    <a:bodyPr/>
                    <a:lstStyle/>
                    <a:p>
                      <a:pPr algn="r"/>
                      <a:r>
                        <a:rPr lang="ar-SA" sz="5100" b="1" dirty="0" smtClean="0"/>
                        <a:t>لم يترك</a:t>
                      </a:r>
                      <a:endParaRPr lang="en-US" sz="5100" b="1" dirty="0"/>
                    </a:p>
                  </a:txBody>
                  <a:tcPr marL="146304" marR="146304" marT="73152" marB="73152">
                    <a:solidFill>
                      <a:schemeClr val="accent3">
                        <a:lumMod val="75000"/>
                        <a:alpha val="90000"/>
                      </a:schemeClr>
                    </a:solidFill>
                  </a:tcPr>
                </a:tc>
              </a:tr>
              <a:tr h="1217960">
                <a:tc>
                  <a:txBody>
                    <a:bodyPr/>
                    <a:lstStyle/>
                    <a:p>
                      <a:pPr algn="l"/>
                      <a:endParaRPr lang="en-US" sz="5100" b="1" dirty="0"/>
                    </a:p>
                  </a:txBody>
                  <a:tcPr marL="146304" marR="146304" marT="73152" marB="73152">
                    <a:solidFill>
                      <a:schemeClr val="accent3">
                        <a:lumMod val="75000"/>
                        <a:alpha val="90000"/>
                      </a:schemeClr>
                    </a:solidFill>
                  </a:tcPr>
                </a:tc>
                <a:tc>
                  <a:txBody>
                    <a:bodyPr/>
                    <a:lstStyle/>
                    <a:p>
                      <a:pPr algn="r"/>
                      <a:r>
                        <a:rPr lang="ar-SA" sz="5100" b="1" dirty="0" smtClean="0"/>
                        <a:t>انزل</a:t>
                      </a:r>
                      <a:endParaRPr lang="en-US" sz="5100" b="1" dirty="0"/>
                    </a:p>
                  </a:txBody>
                  <a:tcPr marL="146304" marR="146304" marT="73152" marB="73152">
                    <a:solidFill>
                      <a:schemeClr val="accent3">
                        <a:lumMod val="75000"/>
                        <a:alpha val="90000"/>
                      </a:schemeClr>
                    </a:solidFill>
                  </a:tcPr>
                </a:tc>
                <a:tc>
                  <a:txBody>
                    <a:bodyPr/>
                    <a:lstStyle/>
                    <a:p>
                      <a:pPr algn="l"/>
                      <a:endParaRPr lang="en-US" sz="5100" b="1" dirty="0">
                        <a:latin typeface="SutonnyMJ" pitchFamily="2" charset="0"/>
                        <a:cs typeface="SutonnyMJ" pitchFamily="2" charset="0"/>
                      </a:endParaRPr>
                    </a:p>
                  </a:txBody>
                  <a:tcPr marL="146304" marR="146304" marT="73152" marB="73152">
                    <a:solidFill>
                      <a:schemeClr val="accent3">
                        <a:lumMod val="75000"/>
                        <a:alpha val="90000"/>
                      </a:schemeClr>
                    </a:solidFill>
                  </a:tcPr>
                </a:tc>
                <a:tc>
                  <a:txBody>
                    <a:bodyPr/>
                    <a:lstStyle/>
                    <a:p>
                      <a:pPr algn="r"/>
                      <a:r>
                        <a:rPr lang="ar-SA" sz="5100" b="1" dirty="0" smtClean="0"/>
                        <a:t>الحرية</a:t>
                      </a:r>
                      <a:endParaRPr lang="en-US" sz="5100" b="1" dirty="0"/>
                    </a:p>
                  </a:txBody>
                  <a:tcPr marL="146304" marR="146304" marT="73152" marB="73152">
                    <a:solidFill>
                      <a:schemeClr val="accent3">
                        <a:lumMod val="75000"/>
                        <a:alpha val="90000"/>
                      </a:schemeClr>
                    </a:solidFill>
                  </a:tcPr>
                </a:tc>
              </a:tr>
              <a:tr h="1217960">
                <a:tc>
                  <a:txBody>
                    <a:bodyPr/>
                    <a:lstStyle/>
                    <a:p>
                      <a:pPr algn="l"/>
                      <a:endParaRPr lang="en-US" sz="5100" b="1" dirty="0"/>
                    </a:p>
                  </a:txBody>
                  <a:tcPr marL="146304" marR="146304" marT="73152" marB="73152">
                    <a:solidFill>
                      <a:schemeClr val="accent3">
                        <a:lumMod val="75000"/>
                        <a:alpha val="90000"/>
                      </a:schemeClr>
                    </a:solidFill>
                  </a:tcPr>
                </a:tc>
                <a:tc>
                  <a:txBody>
                    <a:bodyPr/>
                    <a:lstStyle/>
                    <a:p>
                      <a:pPr algn="r"/>
                      <a:r>
                        <a:rPr lang="ar-SA" sz="5100" b="1" dirty="0" smtClean="0"/>
                        <a:t>المجتمع</a:t>
                      </a:r>
                      <a:endParaRPr lang="en-US" sz="5100" b="1" dirty="0"/>
                    </a:p>
                  </a:txBody>
                  <a:tcPr marL="146304" marR="146304" marT="73152" marB="73152">
                    <a:solidFill>
                      <a:schemeClr val="accent3">
                        <a:lumMod val="75000"/>
                        <a:alpha val="90000"/>
                      </a:schemeClr>
                    </a:solidFill>
                  </a:tcPr>
                </a:tc>
                <a:tc>
                  <a:txBody>
                    <a:bodyPr/>
                    <a:lstStyle/>
                    <a:p>
                      <a:pPr algn="l"/>
                      <a:endParaRPr lang="en-US" sz="5100" b="1" dirty="0">
                        <a:latin typeface="SutonnyMJ" pitchFamily="2" charset="0"/>
                        <a:cs typeface="SutonnyMJ" pitchFamily="2" charset="0"/>
                      </a:endParaRPr>
                    </a:p>
                  </a:txBody>
                  <a:tcPr marL="146304" marR="146304" marT="73152" marB="73152">
                    <a:solidFill>
                      <a:schemeClr val="accent3">
                        <a:lumMod val="75000"/>
                        <a:alpha val="90000"/>
                      </a:schemeClr>
                    </a:solidFill>
                  </a:tcPr>
                </a:tc>
                <a:tc>
                  <a:txBody>
                    <a:bodyPr/>
                    <a:lstStyle/>
                    <a:p>
                      <a:pPr algn="r"/>
                      <a:r>
                        <a:rPr lang="ar-SA" sz="5100" b="1" dirty="0" smtClean="0"/>
                        <a:t>اعترف</a:t>
                      </a:r>
                      <a:endParaRPr lang="en-US" sz="5100" b="1" dirty="0"/>
                    </a:p>
                  </a:txBody>
                  <a:tcPr marL="146304" marR="146304" marT="73152" marB="73152">
                    <a:solidFill>
                      <a:schemeClr val="accent3">
                        <a:lumMod val="75000"/>
                        <a:alpha val="90000"/>
                      </a:schemeClr>
                    </a:solidFill>
                  </a:tcPr>
                </a:tc>
              </a:tr>
              <a:tr h="1217960">
                <a:tc>
                  <a:txBody>
                    <a:bodyPr/>
                    <a:lstStyle/>
                    <a:p>
                      <a:pPr algn="l"/>
                      <a:endParaRPr lang="en-US" sz="5100" b="1" dirty="0"/>
                    </a:p>
                  </a:txBody>
                  <a:tcPr marL="146304" marR="146304" marT="73152" marB="73152">
                    <a:solidFill>
                      <a:schemeClr val="accent3">
                        <a:lumMod val="75000"/>
                        <a:alpha val="90000"/>
                      </a:schemeClr>
                    </a:solidFill>
                  </a:tcPr>
                </a:tc>
                <a:tc>
                  <a:txBody>
                    <a:bodyPr/>
                    <a:lstStyle/>
                    <a:p>
                      <a:pPr algn="r"/>
                      <a:r>
                        <a:rPr lang="ar-SA" sz="5100" b="1" dirty="0" smtClean="0"/>
                        <a:t>زمان</a:t>
                      </a:r>
                      <a:endParaRPr lang="en-US" sz="5100" b="1" dirty="0"/>
                    </a:p>
                  </a:txBody>
                  <a:tcPr marL="146304" marR="146304" marT="73152" marB="73152">
                    <a:solidFill>
                      <a:schemeClr val="accent3">
                        <a:lumMod val="75000"/>
                        <a:alpha val="90000"/>
                      </a:schemeClr>
                    </a:solidFill>
                  </a:tcPr>
                </a:tc>
                <a:tc>
                  <a:txBody>
                    <a:bodyPr/>
                    <a:lstStyle/>
                    <a:p>
                      <a:pPr algn="l"/>
                      <a:endParaRPr lang="en-US" sz="5100" b="1" dirty="0">
                        <a:latin typeface="SutonnyMJ" pitchFamily="2" charset="0"/>
                        <a:cs typeface="SutonnyMJ" pitchFamily="2" charset="0"/>
                      </a:endParaRPr>
                    </a:p>
                  </a:txBody>
                  <a:tcPr marL="146304" marR="146304" marT="73152" marB="73152">
                    <a:solidFill>
                      <a:schemeClr val="accent3">
                        <a:lumMod val="75000"/>
                        <a:alpha val="90000"/>
                      </a:schemeClr>
                    </a:solidFill>
                  </a:tcPr>
                </a:tc>
                <a:tc>
                  <a:txBody>
                    <a:bodyPr/>
                    <a:lstStyle/>
                    <a:p>
                      <a:pPr algn="r"/>
                      <a:r>
                        <a:rPr lang="ar-SA" sz="5100" b="1" dirty="0" smtClean="0"/>
                        <a:t>كبير</a:t>
                      </a:r>
                      <a:endParaRPr lang="en-US" sz="5100" b="1" dirty="0"/>
                    </a:p>
                  </a:txBody>
                  <a:tcPr marL="146304" marR="146304" marT="73152" marB="73152">
                    <a:solidFill>
                      <a:schemeClr val="accent3">
                        <a:lumMod val="75000"/>
                        <a:alpha val="90000"/>
                      </a:schemeClr>
                    </a:solidFill>
                  </a:tcPr>
                </a:tc>
              </a:tr>
            </a:tbl>
          </a:graphicData>
        </a:graphic>
      </p:graphicFrame>
      <p:sp>
        <p:nvSpPr>
          <p:cNvPr id="4" name="Rounded Rectangle 3"/>
          <p:cNvSpPr/>
          <p:nvPr/>
        </p:nvSpPr>
        <p:spPr>
          <a:xfrm>
            <a:off x="8534400" y="1117928"/>
            <a:ext cx="2072640" cy="116807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46304" tIns="73152" rIns="146304" bIns="73152" rtlCol="0" anchor="ctr"/>
          <a:lstStyle/>
          <a:p>
            <a:pPr algn="ctr"/>
            <a:r>
              <a:rPr lang="en-US" sz="5100" dirty="0" err="1">
                <a:solidFill>
                  <a:srgbClr val="FFFF00"/>
                </a:solidFill>
                <a:latin typeface="SutonnyMJ" pitchFamily="2" charset="0"/>
                <a:cs typeface="SutonnyMJ" pitchFamily="2" charset="0"/>
              </a:rPr>
              <a:t>kãv</a:t>
            </a:r>
            <a:r>
              <a:rPr lang="en-US" sz="5100" dirty="0">
                <a:solidFill>
                  <a:srgbClr val="FFFF00"/>
                </a:solidFill>
                <a:latin typeface="SutonnyMJ" pitchFamily="2" charset="0"/>
                <a:cs typeface="SutonnyMJ" pitchFamily="2" charset="0"/>
              </a:rPr>
              <a:t>_©</a:t>
            </a:r>
          </a:p>
        </p:txBody>
      </p:sp>
      <p:sp>
        <p:nvSpPr>
          <p:cNvPr id="5" name="Rounded Rectangle 4"/>
          <p:cNvSpPr/>
          <p:nvPr/>
        </p:nvSpPr>
        <p:spPr>
          <a:xfrm>
            <a:off x="609600" y="1066800"/>
            <a:ext cx="2072640" cy="116807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46304" tIns="73152" rIns="146304" bIns="73152" rtlCol="0" anchor="ctr"/>
          <a:lstStyle/>
          <a:p>
            <a:pPr algn="ctr"/>
            <a:r>
              <a:rPr lang="en-US" sz="5100" dirty="0" err="1">
                <a:solidFill>
                  <a:srgbClr val="FFFF00"/>
                </a:solidFill>
                <a:latin typeface="SutonnyMJ" pitchFamily="2" charset="0"/>
                <a:cs typeface="SutonnyMJ" pitchFamily="2" charset="0"/>
              </a:rPr>
              <a:t>kãv</a:t>
            </a:r>
            <a:r>
              <a:rPr lang="en-US" sz="5100" dirty="0">
                <a:solidFill>
                  <a:srgbClr val="FFFF00"/>
                </a:solidFill>
                <a:latin typeface="SutonnyMJ" pitchFamily="2" charset="0"/>
                <a:cs typeface="SutonnyMJ" pitchFamily="2" charset="0"/>
              </a:rPr>
              <a:t>_©</a:t>
            </a:r>
          </a:p>
        </p:txBody>
      </p:sp>
      <p:sp>
        <p:nvSpPr>
          <p:cNvPr id="6" name="Rounded Rectangle 5"/>
          <p:cNvSpPr/>
          <p:nvPr/>
        </p:nvSpPr>
        <p:spPr>
          <a:xfrm>
            <a:off x="8686800" y="2362200"/>
            <a:ext cx="3169920" cy="102255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46304" tIns="73152" rIns="146304" bIns="73152" rtlCol="0" anchor="ctr"/>
          <a:lstStyle/>
          <a:p>
            <a:pPr algn="ctr"/>
            <a:r>
              <a:rPr lang="en-US" sz="5100" b="1" dirty="0" err="1" smtClean="0">
                <a:latin typeface="SutonnyMJ" pitchFamily="2" charset="0"/>
                <a:cs typeface="SutonnyMJ" pitchFamily="2" charset="0"/>
              </a:rPr>
              <a:t>অবস্থা</a:t>
            </a:r>
            <a:endParaRPr lang="en-US" sz="5100" b="1" dirty="0">
              <a:latin typeface="SutonnyMJ" pitchFamily="2" charset="0"/>
              <a:cs typeface="SutonnyMJ" pitchFamily="2" charset="0"/>
            </a:endParaRPr>
          </a:p>
        </p:txBody>
      </p:sp>
      <p:sp>
        <p:nvSpPr>
          <p:cNvPr id="7" name="Rounded Rectangle 6"/>
          <p:cNvSpPr/>
          <p:nvPr/>
        </p:nvSpPr>
        <p:spPr>
          <a:xfrm>
            <a:off x="8610600" y="3429000"/>
            <a:ext cx="3048000" cy="102255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46304" tIns="73152" rIns="146304" bIns="73152" rtlCol="0" anchor="ctr"/>
          <a:lstStyle/>
          <a:p>
            <a:pPr algn="ctr"/>
            <a:r>
              <a:rPr lang="en-US" sz="5100" b="1" dirty="0" err="1" smtClean="0">
                <a:latin typeface="SutonnyMJ" pitchFamily="2" charset="0"/>
                <a:cs typeface="SutonnyMJ" pitchFamily="2" charset="0"/>
              </a:rPr>
              <a:t>উপযুক্ত</a:t>
            </a:r>
            <a:endParaRPr lang="en-US" sz="5100" b="1" dirty="0">
              <a:latin typeface="SutonnyMJ" pitchFamily="2" charset="0"/>
              <a:cs typeface="SutonnyMJ" pitchFamily="2" charset="0"/>
            </a:endParaRPr>
          </a:p>
        </p:txBody>
      </p:sp>
      <p:sp>
        <p:nvSpPr>
          <p:cNvPr id="8" name="Rounded Rectangle 7"/>
          <p:cNvSpPr/>
          <p:nvPr/>
        </p:nvSpPr>
        <p:spPr>
          <a:xfrm>
            <a:off x="8153400" y="4648200"/>
            <a:ext cx="4145280" cy="102255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46304" tIns="73152" rIns="146304" bIns="73152" rtlCol="0" anchor="ctr"/>
          <a:lstStyle/>
          <a:p>
            <a:pPr algn="ctr"/>
            <a:r>
              <a:rPr lang="en-US" sz="5100" b="1" dirty="0" err="1" smtClean="0">
                <a:latin typeface="SutonnyMJ" pitchFamily="2" charset="0"/>
                <a:cs typeface="SutonnyMJ" pitchFamily="2" charset="0"/>
              </a:rPr>
              <a:t>ছাড়েনি</a:t>
            </a:r>
            <a:endParaRPr lang="en-US" sz="5100" b="1" dirty="0">
              <a:latin typeface="SutonnyMJ" pitchFamily="2" charset="0"/>
              <a:cs typeface="SutonnyMJ" pitchFamily="2" charset="0"/>
            </a:endParaRPr>
          </a:p>
        </p:txBody>
      </p:sp>
      <p:sp>
        <p:nvSpPr>
          <p:cNvPr id="9" name="Rounded Rectangle 8"/>
          <p:cNvSpPr/>
          <p:nvPr/>
        </p:nvSpPr>
        <p:spPr>
          <a:xfrm>
            <a:off x="7924800" y="6096000"/>
            <a:ext cx="4145280" cy="102255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46304" tIns="73152" rIns="146304" bIns="73152" rtlCol="0" anchor="ctr"/>
          <a:lstStyle/>
          <a:p>
            <a:pPr algn="ctr"/>
            <a:r>
              <a:rPr lang="en-US" sz="5100" b="1" dirty="0" err="1" smtClean="0">
                <a:latin typeface="SutonnyMJ" pitchFamily="2" charset="0"/>
                <a:cs typeface="SutonnyMJ" pitchFamily="2" charset="0"/>
              </a:rPr>
              <a:t>স্বাধীনতা</a:t>
            </a:r>
            <a:endParaRPr lang="en-US" sz="5100" b="1" dirty="0">
              <a:latin typeface="SutonnyMJ" pitchFamily="2" charset="0"/>
              <a:cs typeface="SutonnyMJ" pitchFamily="2" charset="0"/>
            </a:endParaRPr>
          </a:p>
        </p:txBody>
      </p:sp>
      <p:sp>
        <p:nvSpPr>
          <p:cNvPr id="10" name="Rounded Rectangle 9"/>
          <p:cNvSpPr/>
          <p:nvPr/>
        </p:nvSpPr>
        <p:spPr>
          <a:xfrm>
            <a:off x="8305800" y="7162800"/>
            <a:ext cx="3596640" cy="102255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46304" tIns="73152" rIns="146304" bIns="73152" rtlCol="0" anchor="ctr"/>
          <a:lstStyle/>
          <a:p>
            <a:pPr algn="ctr"/>
            <a:r>
              <a:rPr lang="en-US" sz="4000" b="1" dirty="0" err="1" smtClean="0">
                <a:latin typeface="SutonnyMJ" pitchFamily="2" charset="0"/>
                <a:cs typeface="SutonnyMJ" pitchFamily="2" charset="0"/>
              </a:rPr>
              <a:t>স্বীকার</a:t>
            </a:r>
            <a:r>
              <a:rPr lang="en-US" sz="4000" b="1" dirty="0" smtClean="0">
                <a:latin typeface="SutonnyMJ" pitchFamily="2" charset="0"/>
                <a:cs typeface="SutonnyMJ" pitchFamily="2" charset="0"/>
              </a:rPr>
              <a:t> </a:t>
            </a:r>
            <a:r>
              <a:rPr lang="en-US" sz="4000" b="1" dirty="0" err="1" smtClean="0">
                <a:latin typeface="SutonnyMJ" pitchFamily="2" charset="0"/>
                <a:cs typeface="SutonnyMJ" pitchFamily="2" charset="0"/>
              </a:rPr>
              <a:t>করেছে</a:t>
            </a:r>
            <a:endParaRPr lang="en-US" sz="4000" b="1" dirty="0">
              <a:latin typeface="SutonnyMJ" pitchFamily="2" charset="0"/>
              <a:cs typeface="SutonnyMJ" pitchFamily="2" charset="0"/>
            </a:endParaRPr>
          </a:p>
        </p:txBody>
      </p:sp>
      <p:sp>
        <p:nvSpPr>
          <p:cNvPr id="11" name="Rounded Rectangle 10"/>
          <p:cNvSpPr/>
          <p:nvPr/>
        </p:nvSpPr>
        <p:spPr>
          <a:xfrm>
            <a:off x="8212885" y="8350046"/>
            <a:ext cx="3826716" cy="102255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46304" tIns="73152" rIns="146304" bIns="73152" rtlCol="0" anchor="ctr"/>
          <a:lstStyle/>
          <a:p>
            <a:pPr algn="ctr"/>
            <a:r>
              <a:rPr lang="en-US" sz="5100" b="1" dirty="0" err="1" smtClean="0">
                <a:latin typeface="SutonnyMJ" pitchFamily="2" charset="0"/>
                <a:cs typeface="SutonnyMJ" pitchFamily="2" charset="0"/>
              </a:rPr>
              <a:t>বড়</a:t>
            </a:r>
            <a:endParaRPr lang="en-US" sz="5100" b="1" dirty="0">
              <a:latin typeface="SutonnyMJ" pitchFamily="2" charset="0"/>
              <a:cs typeface="SutonnyMJ" pitchFamily="2" charset="0"/>
            </a:endParaRPr>
          </a:p>
        </p:txBody>
      </p:sp>
      <p:sp>
        <p:nvSpPr>
          <p:cNvPr id="12" name="Rounded Rectangle 11"/>
          <p:cNvSpPr/>
          <p:nvPr/>
        </p:nvSpPr>
        <p:spPr>
          <a:xfrm>
            <a:off x="1" y="2286000"/>
            <a:ext cx="3818850" cy="102255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46304" tIns="73152" rIns="146304" bIns="73152" rtlCol="0" anchor="ctr"/>
          <a:lstStyle/>
          <a:p>
            <a:pPr algn="ctr"/>
            <a:r>
              <a:rPr lang="en-US" sz="4800" b="1" dirty="0" err="1" smtClean="0">
                <a:latin typeface="SutonnyMJ" pitchFamily="2" charset="0"/>
                <a:cs typeface="SutonnyMJ" pitchFamily="2" charset="0"/>
              </a:rPr>
              <a:t>জীবিত</a:t>
            </a:r>
            <a:r>
              <a:rPr lang="en-US" sz="4800" b="1" dirty="0" smtClean="0">
                <a:latin typeface="SutonnyMJ" pitchFamily="2" charset="0"/>
                <a:cs typeface="SutonnyMJ" pitchFamily="2" charset="0"/>
              </a:rPr>
              <a:t> </a:t>
            </a:r>
            <a:r>
              <a:rPr lang="en-US" sz="4800" b="1" dirty="0" err="1" smtClean="0">
                <a:latin typeface="SutonnyMJ" pitchFamily="2" charset="0"/>
                <a:cs typeface="SutonnyMJ" pitchFamily="2" charset="0"/>
              </a:rPr>
              <a:t>করল</a:t>
            </a:r>
            <a:endParaRPr lang="en-US" sz="4800" b="1" dirty="0">
              <a:latin typeface="SutonnyMJ" pitchFamily="2" charset="0"/>
              <a:cs typeface="SutonnyMJ" pitchFamily="2" charset="0"/>
            </a:endParaRPr>
          </a:p>
        </p:txBody>
      </p:sp>
      <p:sp>
        <p:nvSpPr>
          <p:cNvPr id="13" name="Rounded Rectangle 12"/>
          <p:cNvSpPr/>
          <p:nvPr/>
        </p:nvSpPr>
        <p:spPr>
          <a:xfrm>
            <a:off x="457200" y="3505200"/>
            <a:ext cx="3230880" cy="102255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46304" tIns="73152" rIns="146304" bIns="73152" rtlCol="0" anchor="ctr"/>
          <a:lstStyle/>
          <a:p>
            <a:pPr algn="ctr"/>
            <a:r>
              <a:rPr lang="en-US" sz="4500" b="1" dirty="0" err="1" smtClean="0">
                <a:latin typeface="SutonnyMJ" pitchFamily="2" charset="0"/>
                <a:cs typeface="SutonnyMJ" pitchFamily="2" charset="0"/>
              </a:rPr>
              <a:t>উঠাল</a:t>
            </a:r>
            <a:endParaRPr lang="en-US" sz="4500" b="1" dirty="0">
              <a:latin typeface="SutonnyMJ" pitchFamily="2" charset="0"/>
              <a:cs typeface="SutonnyMJ" pitchFamily="2" charset="0"/>
            </a:endParaRPr>
          </a:p>
        </p:txBody>
      </p:sp>
      <p:sp>
        <p:nvSpPr>
          <p:cNvPr id="14" name="Rounded Rectangle 13"/>
          <p:cNvSpPr/>
          <p:nvPr/>
        </p:nvSpPr>
        <p:spPr>
          <a:xfrm>
            <a:off x="304800" y="4648200"/>
            <a:ext cx="3028340" cy="102255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46304" tIns="73152" rIns="146304" bIns="73152" rtlCol="0" anchor="ctr"/>
          <a:lstStyle/>
          <a:p>
            <a:pPr algn="ctr"/>
            <a:r>
              <a:rPr lang="en-US" sz="5100" b="1" dirty="0" err="1" smtClean="0">
                <a:latin typeface="SutonnyMJ" pitchFamily="2" charset="0"/>
                <a:cs typeface="SutonnyMJ" pitchFamily="2" charset="0"/>
              </a:rPr>
              <a:t>অধীনতা</a:t>
            </a:r>
            <a:endParaRPr lang="en-US" sz="5100" b="1" dirty="0">
              <a:latin typeface="SutonnyMJ" pitchFamily="2" charset="0"/>
              <a:cs typeface="SutonnyMJ" pitchFamily="2" charset="0"/>
            </a:endParaRPr>
          </a:p>
        </p:txBody>
      </p:sp>
      <p:sp>
        <p:nvSpPr>
          <p:cNvPr id="15" name="Rounded Rectangle 14"/>
          <p:cNvSpPr/>
          <p:nvPr/>
        </p:nvSpPr>
        <p:spPr>
          <a:xfrm>
            <a:off x="617467" y="5943600"/>
            <a:ext cx="2662576" cy="102255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46304" tIns="73152" rIns="146304" bIns="73152" rtlCol="0" anchor="ctr"/>
          <a:lstStyle/>
          <a:p>
            <a:pPr algn="ctr"/>
            <a:r>
              <a:rPr lang="en-US" sz="5100" b="1" dirty="0" err="1" smtClean="0">
                <a:latin typeface="SutonnyMJ" pitchFamily="2" charset="0"/>
                <a:cs typeface="SutonnyMJ" pitchFamily="2" charset="0"/>
              </a:rPr>
              <a:t>নামাল</a:t>
            </a:r>
            <a:endParaRPr lang="en-US" sz="5100" b="1" dirty="0">
              <a:latin typeface="SutonnyMJ" pitchFamily="2" charset="0"/>
              <a:cs typeface="SutonnyMJ" pitchFamily="2" charset="0"/>
            </a:endParaRPr>
          </a:p>
        </p:txBody>
      </p:sp>
      <p:sp>
        <p:nvSpPr>
          <p:cNvPr id="16" name="Rounded Rectangle 15"/>
          <p:cNvSpPr/>
          <p:nvPr/>
        </p:nvSpPr>
        <p:spPr>
          <a:xfrm>
            <a:off x="782648" y="7086600"/>
            <a:ext cx="2662576" cy="102255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46304" tIns="73152" rIns="146304" bIns="73152" rtlCol="0" anchor="ctr"/>
          <a:lstStyle/>
          <a:p>
            <a:pPr algn="ctr"/>
            <a:r>
              <a:rPr lang="en-US" sz="5100" b="1" dirty="0" err="1" smtClean="0">
                <a:latin typeface="SutonnyMJ" pitchFamily="2" charset="0"/>
                <a:cs typeface="SutonnyMJ" pitchFamily="2" charset="0"/>
              </a:rPr>
              <a:t>সমাজ</a:t>
            </a:r>
            <a:endParaRPr lang="en-US" sz="5100" b="1" dirty="0">
              <a:latin typeface="SutonnyMJ" pitchFamily="2" charset="0"/>
              <a:cs typeface="SutonnyMJ" pitchFamily="2" charset="0"/>
            </a:endParaRPr>
          </a:p>
        </p:txBody>
      </p:sp>
      <p:sp>
        <p:nvSpPr>
          <p:cNvPr id="17" name="Rounded Rectangle 16"/>
          <p:cNvSpPr/>
          <p:nvPr/>
        </p:nvSpPr>
        <p:spPr>
          <a:xfrm>
            <a:off x="597803" y="8305800"/>
            <a:ext cx="2662576" cy="102255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46304" tIns="73152" rIns="146304" bIns="73152" rtlCol="0" anchor="ctr"/>
          <a:lstStyle/>
          <a:p>
            <a:pPr algn="ctr"/>
            <a:r>
              <a:rPr lang="en-US" sz="5100" b="1" dirty="0" err="1" smtClean="0">
                <a:latin typeface="SutonnyMJ" pitchFamily="2" charset="0"/>
                <a:cs typeface="SutonnyMJ" pitchFamily="2" charset="0"/>
              </a:rPr>
              <a:t>কাল</a:t>
            </a:r>
            <a:endParaRPr lang="en-US" sz="5100" b="1" dirty="0">
              <a:latin typeface="SutonnyMJ" pitchFamily="2" charset="0"/>
              <a:cs typeface="SutonnyMJ" pitchFamily="2" charset="0"/>
            </a:endParaRPr>
          </a:p>
        </p:txBody>
      </p:sp>
      <p:sp>
        <p:nvSpPr>
          <p:cNvPr id="18" name="Rounded Rectangle 17"/>
          <p:cNvSpPr/>
          <p:nvPr/>
        </p:nvSpPr>
        <p:spPr>
          <a:xfrm>
            <a:off x="11811000" y="1041728"/>
            <a:ext cx="2072640" cy="116807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46304" tIns="73152" rIns="146304" bIns="73152" rtlCol="0" anchor="ctr"/>
          <a:lstStyle/>
          <a:p>
            <a:pPr algn="ctr"/>
            <a:r>
              <a:rPr lang="ar-SA" sz="5100" b="1" dirty="0" smtClean="0"/>
              <a:t>الفاظ</a:t>
            </a:r>
            <a:endParaRPr lang="en-US" sz="5100" b="1" dirty="0"/>
          </a:p>
        </p:txBody>
      </p:sp>
      <p:sp>
        <p:nvSpPr>
          <p:cNvPr id="19" name="Rounded Rectangle 18"/>
          <p:cNvSpPr/>
          <p:nvPr/>
        </p:nvSpPr>
        <p:spPr>
          <a:xfrm>
            <a:off x="4419600" y="1066800"/>
            <a:ext cx="2072640" cy="116807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46304" tIns="73152" rIns="146304" bIns="73152" rtlCol="0" anchor="ctr"/>
          <a:lstStyle/>
          <a:p>
            <a:pPr algn="ctr"/>
            <a:r>
              <a:rPr lang="ar-SA" sz="5100" b="1" dirty="0" smtClean="0"/>
              <a:t>الفاظ</a:t>
            </a:r>
            <a:endParaRPr lang="en-US" sz="51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edge">
                                      <p:cBhvr>
                                        <p:cTn id="12" dur="2000"/>
                                        <p:tgtEl>
                                          <p:spTgt spid="3"/>
                                        </p:tgtEl>
                                      </p:cBhvr>
                                    </p:animEffect>
                                  </p:childTnLst>
                                </p:cTn>
                              </p:par>
                              <p:par>
                                <p:cTn id="13" presetID="20"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edge">
                                      <p:cBhvr>
                                        <p:cTn id="15" dur="2000"/>
                                        <p:tgtEl>
                                          <p:spTgt spid="4"/>
                                        </p:tgtEl>
                                      </p:cBhvr>
                                    </p:animEffect>
                                  </p:childTnLst>
                                </p:cTn>
                              </p:par>
                              <p:par>
                                <p:cTn id="16" presetID="20"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edge">
                                      <p:cBhvr>
                                        <p:cTn id="18" dur="2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strips(downLeft)">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circle(in)">
                                      <p:cBhvr>
                                        <p:cTn id="28" dur="20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barn(inVertical)">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fade">
                                      <p:cBhvr>
                                        <p:cTn id="38" dur="1000"/>
                                        <p:tgtEl>
                                          <p:spTgt spid="9"/>
                                        </p:tgtEl>
                                      </p:cBhvr>
                                    </p:animEffect>
                                    <p:anim calcmode="lin" valueType="num">
                                      <p:cBhvr>
                                        <p:cTn id="39" dur="1000" fill="hold"/>
                                        <p:tgtEl>
                                          <p:spTgt spid="9"/>
                                        </p:tgtEl>
                                        <p:attrNameLst>
                                          <p:attrName>ppt_x</p:attrName>
                                        </p:attrNameLst>
                                      </p:cBhvr>
                                      <p:tavLst>
                                        <p:tav tm="0">
                                          <p:val>
                                            <p:strVal val="#ppt_x"/>
                                          </p:val>
                                        </p:tav>
                                        <p:tav tm="100000">
                                          <p:val>
                                            <p:strVal val="#ppt_x"/>
                                          </p:val>
                                        </p:tav>
                                      </p:tavLst>
                                    </p:anim>
                                    <p:anim calcmode="lin" valueType="num">
                                      <p:cBhvr>
                                        <p:cTn id="4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500"/>
                                        <p:tgtEl>
                                          <p:spTgt spid="10"/>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fade">
                                      <p:cBhvr>
                                        <p:cTn id="50" dur="500"/>
                                        <p:tgtEl>
                                          <p:spTgt spid="11"/>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Effect transition="in" filter="fade">
                                      <p:cBhvr>
                                        <p:cTn id="61" dur="1000"/>
                                        <p:tgtEl>
                                          <p:spTgt spid="13"/>
                                        </p:tgtEl>
                                      </p:cBhvr>
                                    </p:animEffect>
                                    <p:anim calcmode="lin" valueType="num">
                                      <p:cBhvr>
                                        <p:cTn id="62" dur="1000" fill="hold"/>
                                        <p:tgtEl>
                                          <p:spTgt spid="13"/>
                                        </p:tgtEl>
                                        <p:attrNameLst>
                                          <p:attrName>ppt_x</p:attrName>
                                        </p:attrNameLst>
                                      </p:cBhvr>
                                      <p:tavLst>
                                        <p:tav tm="0">
                                          <p:val>
                                            <p:strVal val="#ppt_x"/>
                                          </p:val>
                                        </p:tav>
                                        <p:tav tm="100000">
                                          <p:val>
                                            <p:strVal val="#ppt_x"/>
                                          </p:val>
                                        </p:tav>
                                      </p:tavLst>
                                    </p:anim>
                                    <p:anim calcmode="lin" valueType="num">
                                      <p:cBhvr>
                                        <p:cTn id="6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14"/>
                                        </p:tgtEl>
                                        <p:attrNameLst>
                                          <p:attrName>style.visibility</p:attrName>
                                        </p:attrNameLst>
                                      </p:cBhvr>
                                      <p:to>
                                        <p:strVal val="visible"/>
                                      </p:to>
                                    </p:set>
                                    <p:animEffect transition="in" filter="fade">
                                      <p:cBhvr>
                                        <p:cTn id="68" dur="500"/>
                                        <p:tgtEl>
                                          <p:spTgt spid="14"/>
                                        </p:tgtEl>
                                      </p:cBhvr>
                                    </p:animEffect>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Effect transition="in" filter="fade">
                                      <p:cBhvr>
                                        <p:cTn id="73" dur="1000"/>
                                        <p:tgtEl>
                                          <p:spTgt spid="15"/>
                                        </p:tgtEl>
                                      </p:cBhvr>
                                    </p:animEffect>
                                    <p:anim calcmode="lin" valueType="num">
                                      <p:cBhvr>
                                        <p:cTn id="74" dur="1000" fill="hold"/>
                                        <p:tgtEl>
                                          <p:spTgt spid="15"/>
                                        </p:tgtEl>
                                        <p:attrNameLst>
                                          <p:attrName>ppt_x</p:attrName>
                                        </p:attrNameLst>
                                      </p:cBhvr>
                                      <p:tavLst>
                                        <p:tav tm="0">
                                          <p:val>
                                            <p:strVal val="#ppt_x"/>
                                          </p:val>
                                        </p:tav>
                                        <p:tav tm="100000">
                                          <p:val>
                                            <p:strVal val="#ppt_x"/>
                                          </p:val>
                                        </p:tav>
                                      </p:tavLst>
                                    </p:anim>
                                    <p:anim calcmode="lin" valueType="num">
                                      <p:cBhvr>
                                        <p:cTn id="75"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16"/>
                                        </p:tgtEl>
                                        <p:attrNameLst>
                                          <p:attrName>style.visibility</p:attrName>
                                        </p:attrNameLst>
                                      </p:cBhvr>
                                      <p:to>
                                        <p:strVal val="visible"/>
                                      </p:to>
                                    </p:set>
                                    <p:anim calcmode="lin" valueType="num">
                                      <p:cBhvr additive="base">
                                        <p:cTn id="80" dur="500" fill="hold"/>
                                        <p:tgtEl>
                                          <p:spTgt spid="16"/>
                                        </p:tgtEl>
                                        <p:attrNameLst>
                                          <p:attrName>ppt_x</p:attrName>
                                        </p:attrNameLst>
                                      </p:cBhvr>
                                      <p:tavLst>
                                        <p:tav tm="0">
                                          <p:val>
                                            <p:strVal val="#ppt_x"/>
                                          </p:val>
                                        </p:tav>
                                        <p:tav tm="100000">
                                          <p:val>
                                            <p:strVal val="#ppt_x"/>
                                          </p:val>
                                        </p:tav>
                                      </p:tavLst>
                                    </p:anim>
                                    <p:anim calcmode="lin" valueType="num">
                                      <p:cBhvr additive="base">
                                        <p:cTn id="8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16" presetClass="entr" presetSubtype="21" fill="hold" grpId="0" nodeType="clickEffect">
                                  <p:stCondLst>
                                    <p:cond delay="0"/>
                                  </p:stCondLst>
                                  <p:childTnLst>
                                    <p:set>
                                      <p:cBhvr>
                                        <p:cTn id="85" dur="1" fill="hold">
                                          <p:stCondLst>
                                            <p:cond delay="0"/>
                                          </p:stCondLst>
                                        </p:cTn>
                                        <p:tgtEl>
                                          <p:spTgt spid="17"/>
                                        </p:tgtEl>
                                        <p:attrNameLst>
                                          <p:attrName>style.visibility</p:attrName>
                                        </p:attrNameLst>
                                      </p:cBhvr>
                                      <p:to>
                                        <p:strVal val="visible"/>
                                      </p:to>
                                    </p:set>
                                    <p:animEffect transition="in" filter="barn(inVertical)">
                                      <p:cBhvr>
                                        <p:cTn id="86" dur="500"/>
                                        <p:tgtEl>
                                          <p:spTgt spid="17"/>
                                        </p:tgtEl>
                                      </p:cBhvr>
                                    </p:animEffect>
                                  </p:childTnLst>
                                </p:cTn>
                              </p:par>
                              <p:par>
                                <p:cTn id="87" presetID="20" presetClass="entr" presetSubtype="0" fill="hold" grpId="0" nodeType="withEffect">
                                  <p:stCondLst>
                                    <p:cond delay="0"/>
                                  </p:stCondLst>
                                  <p:childTnLst>
                                    <p:set>
                                      <p:cBhvr>
                                        <p:cTn id="88" dur="1" fill="hold">
                                          <p:stCondLst>
                                            <p:cond delay="0"/>
                                          </p:stCondLst>
                                        </p:cTn>
                                        <p:tgtEl>
                                          <p:spTgt spid="18"/>
                                        </p:tgtEl>
                                        <p:attrNameLst>
                                          <p:attrName>style.visibility</p:attrName>
                                        </p:attrNameLst>
                                      </p:cBhvr>
                                      <p:to>
                                        <p:strVal val="visible"/>
                                      </p:to>
                                    </p:set>
                                    <p:animEffect transition="in" filter="wedge">
                                      <p:cBhvr>
                                        <p:cTn id="89" dur="2000"/>
                                        <p:tgtEl>
                                          <p:spTgt spid="18"/>
                                        </p:tgtEl>
                                      </p:cBhvr>
                                    </p:animEffect>
                                  </p:childTnLst>
                                </p:cTn>
                              </p:par>
                              <p:par>
                                <p:cTn id="90" presetID="20" presetClass="entr" presetSubtype="0" fill="hold" grpId="0" nodeType="withEffect">
                                  <p:stCondLst>
                                    <p:cond delay="0"/>
                                  </p:stCondLst>
                                  <p:childTnLst>
                                    <p:set>
                                      <p:cBhvr>
                                        <p:cTn id="91" dur="1" fill="hold">
                                          <p:stCondLst>
                                            <p:cond delay="0"/>
                                          </p:stCondLst>
                                        </p:cTn>
                                        <p:tgtEl>
                                          <p:spTgt spid="19"/>
                                        </p:tgtEl>
                                        <p:attrNameLst>
                                          <p:attrName>style.visibility</p:attrName>
                                        </p:attrNameLst>
                                      </p:cBhvr>
                                      <p:to>
                                        <p:strVal val="visible"/>
                                      </p:to>
                                    </p:set>
                                    <p:animEffect transition="in" filter="wedge">
                                      <p:cBhvr>
                                        <p:cTn id="92"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467203" y="0"/>
            <a:ext cx="8237117" cy="1585306"/>
          </a:xfrm>
          <a:prstGeom prst="roundRect">
            <a:avLst/>
          </a:prstGeom>
          <a:ln w="57150">
            <a:solidFill>
              <a:srgbClr val="0070C0"/>
            </a:solidFill>
          </a:ln>
        </p:spPr>
        <p:style>
          <a:lnRef idx="1">
            <a:schemeClr val="accent4"/>
          </a:lnRef>
          <a:fillRef idx="2">
            <a:schemeClr val="accent4"/>
          </a:fillRef>
          <a:effectRef idx="1">
            <a:schemeClr val="accent4"/>
          </a:effectRef>
          <a:fontRef idx="minor">
            <a:schemeClr val="dk1"/>
          </a:fontRef>
        </p:style>
        <p:txBody>
          <a:bodyPr lIns="146304" tIns="73152" rIns="146304" bIns="73152" rtlCol="0" anchor="ctr"/>
          <a:lstStyle/>
          <a:p>
            <a:pPr algn="ctr"/>
            <a:r>
              <a:rPr lang="ar-SA" sz="6400" dirty="0">
                <a:solidFill>
                  <a:schemeClr val="tx1"/>
                </a:solidFill>
              </a:rPr>
              <a:t>النص </a:t>
            </a:r>
            <a:r>
              <a:rPr lang="ar-SA" sz="6400" dirty="0" smtClean="0">
                <a:solidFill>
                  <a:schemeClr val="tx1"/>
                </a:solidFill>
              </a:rPr>
              <a:t>غيرالمدروس</a:t>
            </a:r>
            <a:endParaRPr lang="en-US" sz="6400" dirty="0"/>
          </a:p>
        </p:txBody>
      </p:sp>
      <p:sp>
        <p:nvSpPr>
          <p:cNvPr id="3" name="TextBox 2"/>
          <p:cNvSpPr txBox="1"/>
          <p:nvPr/>
        </p:nvSpPr>
        <p:spPr>
          <a:xfrm>
            <a:off x="121920" y="1877091"/>
            <a:ext cx="14264640" cy="7626703"/>
          </a:xfrm>
          <a:prstGeom prst="rect">
            <a:avLst/>
          </a:prstGeom>
          <a:ln w="57150">
            <a:solidFill>
              <a:schemeClr val="accent6">
                <a:lumMod val="75000"/>
              </a:schemeClr>
            </a:solidFill>
          </a:ln>
        </p:spPr>
        <p:style>
          <a:lnRef idx="2">
            <a:schemeClr val="accent4"/>
          </a:lnRef>
          <a:fillRef idx="1">
            <a:schemeClr val="lt1"/>
          </a:fillRef>
          <a:effectRef idx="0">
            <a:schemeClr val="accent4"/>
          </a:effectRef>
          <a:fontRef idx="minor">
            <a:schemeClr val="dk1"/>
          </a:fontRef>
        </p:style>
        <p:txBody>
          <a:bodyPr wrap="square" lIns="146304" tIns="73152" rIns="146304" bIns="73152" rtlCol="0">
            <a:spAutoFit/>
          </a:bodyPr>
          <a:lstStyle/>
          <a:p>
            <a:pPr algn="just"/>
            <a:r>
              <a:rPr lang="ar-SA" sz="5400" b="1" dirty="0" smtClean="0"/>
              <a:t>          لقد أحدث الاسلام تغييرا كبيرا فى تطوير وضع المرأة فى المجتمع فأحيا حقوقها الطبيعية، ووضعها فى المكان اللائق بها، فرقع شأنها، فلم ير ظلما الا رفعه عنها، ولم يترك لها حفا الا اعانها عليه، فاعترف لها بالحرية الاقتصادية، و الحرية فى التعليم. بل جعله فرضا عليها. كما اقر لها حقوقها الاجتماعية و حقوقها الشرعية فاعترف بكامل انسانيتها. قال الاستاذ عقاد ان الاسلام دفع عنها لعنة الخطيئة الابدية ووصمة الجسد المرذول، فكل من الزوجين قد وسوس له الشيطان واستحق الغفران بالتوبة والندم.</a:t>
            </a:r>
            <a:endParaRPr lang="en-US" sz="5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1000" accel="50000" decel="50000" autoRev="1" fill="hold">
                                          <p:stCondLst>
                                            <p:cond delay="0"/>
                                          </p:stCondLst>
                                        </p:cTn>
                                        <p:tgtEl>
                                          <p:spTgt spid="2"/>
                                        </p:tgtEl>
                                        <p:attrNameLst>
                                          <p:attrName>ppt_x</p:attrName>
                                          <p:attrName>ppt_y</p:attrName>
                                        </p:attrNameLst>
                                      </p:cBhvr>
                                    </p:animMotion>
                                    <p:animRot by="1500000">
                                      <p:cBhvr>
                                        <p:cTn id="7" dur="500" fill="hold">
                                          <p:stCondLst>
                                            <p:cond delay="0"/>
                                          </p:stCondLst>
                                        </p:cTn>
                                        <p:tgtEl>
                                          <p:spTgt spid="2"/>
                                        </p:tgtEl>
                                        <p:attrNameLst>
                                          <p:attrName>r</p:attrName>
                                        </p:attrNameLst>
                                      </p:cBhvr>
                                    </p:animRot>
                                    <p:animRot by="-1500000">
                                      <p:cBhvr>
                                        <p:cTn id="8" dur="500" fill="hold">
                                          <p:stCondLst>
                                            <p:cond delay="500"/>
                                          </p:stCondLst>
                                        </p:cTn>
                                        <p:tgtEl>
                                          <p:spTgt spid="2"/>
                                        </p:tgtEl>
                                        <p:attrNameLst>
                                          <p:attrName>r</p:attrName>
                                        </p:attrNameLst>
                                      </p:cBhvr>
                                    </p:animRot>
                                    <p:animRot by="-1500000">
                                      <p:cBhvr>
                                        <p:cTn id="9" dur="500" fill="hold">
                                          <p:stCondLst>
                                            <p:cond delay="1000"/>
                                          </p:stCondLst>
                                        </p:cTn>
                                        <p:tgtEl>
                                          <p:spTgt spid="2"/>
                                        </p:tgtEl>
                                        <p:attrNameLst>
                                          <p:attrName>r</p:attrName>
                                        </p:attrNameLst>
                                      </p:cBhvr>
                                    </p:animRot>
                                    <p:animRot by="1500000">
                                      <p:cBhvr>
                                        <p:cTn id="10" dur="500" fill="hold">
                                          <p:stCondLst>
                                            <p:cond delay="150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6" dur="1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7" dur="1500" accel="50000" fill="hold">
                                          <p:stCondLst>
                                            <p:cond delay="1500"/>
                                          </p:stCondLst>
                                        </p:cTn>
                                        <p:tgtEl>
                                          <p:spTgt spid="3"/>
                                        </p:tgtEl>
                                        <p:attrNameLst>
                                          <p:attrName>ppt_w</p:attrName>
                                        </p:attrNameLst>
                                      </p:cBhvr>
                                      <p:tavLst>
                                        <p:tav tm="0">
                                          <p:val>
                                            <p:strVal val="#ppt_w*.05"/>
                                          </p:val>
                                        </p:tav>
                                        <p:tav tm="100000">
                                          <p:val>
                                            <p:strVal val="#ppt_w"/>
                                          </p:val>
                                        </p:tav>
                                      </p:tavLst>
                                    </p:anim>
                                    <p:anim calcmode="lin" valueType="num">
                                      <p:cBhvr>
                                        <p:cTn id="18" dur="3000" fill="hold"/>
                                        <p:tgtEl>
                                          <p:spTgt spid="3"/>
                                        </p:tgtEl>
                                        <p:attrNameLst>
                                          <p:attrName>ppt_h</p:attrName>
                                        </p:attrNameLst>
                                      </p:cBhvr>
                                      <p:tavLst>
                                        <p:tav tm="0">
                                          <p:val>
                                            <p:strVal val="#ppt_h"/>
                                          </p:val>
                                        </p:tav>
                                        <p:tav tm="100000">
                                          <p:val>
                                            <p:strVal val="#ppt_h"/>
                                          </p:val>
                                        </p:tav>
                                      </p:tavLst>
                                    </p:anim>
                                    <p:anim calcmode="lin" valueType="num">
                                      <p:cBhvr>
                                        <p:cTn id="19" dur="1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0" dur="1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1" dur="1500" accel="50000" fill="hold">
                                          <p:stCondLst>
                                            <p:cond delay="1500"/>
                                          </p:stCondLst>
                                        </p:cTn>
                                        <p:tgtEl>
                                          <p:spTgt spid="3"/>
                                        </p:tgtEl>
                                        <p:attrNameLst>
                                          <p:attrName>ppt_y</p:attrName>
                                        </p:attrNameLst>
                                      </p:cBhvr>
                                      <p:tavLst>
                                        <p:tav tm="0">
                                          <p:val>
                                            <p:strVal val="#ppt_y+.1"/>
                                          </p:val>
                                        </p:tav>
                                        <p:tav tm="100000">
                                          <p:val>
                                            <p:strVal val="#ppt_y"/>
                                          </p:val>
                                        </p:tav>
                                      </p:tavLst>
                                    </p:anim>
                                    <p:animEffect transition="in" filter="fade">
                                      <p:cBhvr>
                                        <p:cTn id="22" dur="3000" decel="5000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467203" y="0"/>
            <a:ext cx="8237117" cy="1585306"/>
          </a:xfrm>
          <a:prstGeom prst="roundRect">
            <a:avLst/>
          </a:prstGeom>
          <a:ln w="57150">
            <a:solidFill>
              <a:srgbClr val="0070C0"/>
            </a:solidFill>
          </a:ln>
        </p:spPr>
        <p:style>
          <a:lnRef idx="1">
            <a:schemeClr val="accent4"/>
          </a:lnRef>
          <a:fillRef idx="2">
            <a:schemeClr val="accent4"/>
          </a:fillRef>
          <a:effectRef idx="1">
            <a:schemeClr val="accent4"/>
          </a:effectRef>
          <a:fontRef idx="minor">
            <a:schemeClr val="dk1"/>
          </a:fontRef>
        </p:style>
        <p:txBody>
          <a:bodyPr lIns="146304" tIns="73152" rIns="146304" bIns="73152" rtlCol="0" anchor="ctr"/>
          <a:lstStyle/>
          <a:p>
            <a:pPr algn="ctr"/>
            <a:r>
              <a:rPr lang="ar-SA" sz="6400" dirty="0" smtClean="0">
                <a:solidFill>
                  <a:schemeClr val="tx1"/>
                </a:solidFill>
              </a:rPr>
              <a:t>الترجمة</a:t>
            </a:r>
            <a:endParaRPr lang="en-US" sz="6400" dirty="0"/>
          </a:p>
        </p:txBody>
      </p:sp>
      <p:sp>
        <p:nvSpPr>
          <p:cNvPr id="3" name="TextBox 2"/>
          <p:cNvSpPr txBox="1"/>
          <p:nvPr/>
        </p:nvSpPr>
        <p:spPr>
          <a:xfrm>
            <a:off x="121920" y="1524000"/>
            <a:ext cx="14264640" cy="7534370"/>
          </a:xfrm>
          <a:prstGeom prst="rect">
            <a:avLst/>
          </a:prstGeom>
          <a:ln w="57150">
            <a:solidFill>
              <a:schemeClr val="accent6">
                <a:lumMod val="75000"/>
              </a:schemeClr>
            </a:solidFill>
          </a:ln>
        </p:spPr>
        <p:style>
          <a:lnRef idx="2">
            <a:schemeClr val="accent4"/>
          </a:lnRef>
          <a:fillRef idx="1">
            <a:schemeClr val="lt1"/>
          </a:fillRef>
          <a:effectRef idx="0">
            <a:schemeClr val="accent4"/>
          </a:effectRef>
          <a:fontRef idx="minor">
            <a:schemeClr val="dk1"/>
          </a:fontRef>
        </p:style>
        <p:txBody>
          <a:bodyPr wrap="square" lIns="146304" tIns="73152" rIns="146304" bIns="73152" rtlCol="0">
            <a:spAutoFit/>
          </a:bodyPr>
          <a:lstStyle/>
          <a:p>
            <a:pPr algn="just"/>
            <a:r>
              <a:rPr lang="en-US" sz="4800" b="1" dirty="0" smtClean="0"/>
              <a:t>                  </a:t>
            </a:r>
            <a:r>
              <a:rPr lang="en-US" sz="4800" b="1" dirty="0" err="1" smtClean="0"/>
              <a:t>ইসলাম</a:t>
            </a:r>
            <a:r>
              <a:rPr lang="en-US" sz="4800" b="1" dirty="0" smtClean="0"/>
              <a:t> </a:t>
            </a:r>
            <a:r>
              <a:rPr lang="en-US" sz="4800" b="1" dirty="0" err="1" smtClean="0"/>
              <a:t>সমাজে</a:t>
            </a:r>
            <a:r>
              <a:rPr lang="en-US" sz="4800" b="1" dirty="0" smtClean="0"/>
              <a:t> </a:t>
            </a:r>
            <a:r>
              <a:rPr lang="en-US" sz="4800" b="1" dirty="0" err="1" smtClean="0"/>
              <a:t>নারীর</a:t>
            </a:r>
            <a:r>
              <a:rPr lang="en-US" sz="4800" b="1" dirty="0" smtClean="0"/>
              <a:t> </a:t>
            </a:r>
            <a:r>
              <a:rPr lang="en-US" sz="4800" b="1" dirty="0" err="1" smtClean="0"/>
              <a:t>অবস্থা</a:t>
            </a:r>
            <a:r>
              <a:rPr lang="en-US" sz="4800" b="1" dirty="0" smtClean="0"/>
              <a:t> </a:t>
            </a:r>
            <a:r>
              <a:rPr lang="en-US" sz="4800" b="1" dirty="0" err="1" smtClean="0"/>
              <a:t>উন্নয়নে</a:t>
            </a:r>
            <a:r>
              <a:rPr lang="en-US" sz="4800" b="1" dirty="0" smtClean="0"/>
              <a:t> </a:t>
            </a:r>
            <a:r>
              <a:rPr lang="en-US" sz="4800" b="1" dirty="0" err="1" smtClean="0"/>
              <a:t>বিরাট</a:t>
            </a:r>
            <a:r>
              <a:rPr lang="en-US" sz="4800" b="1" dirty="0" smtClean="0"/>
              <a:t> </a:t>
            </a:r>
            <a:r>
              <a:rPr lang="en-US" sz="4800" b="1" dirty="0" err="1" smtClean="0"/>
              <a:t>পরিবর্তন</a:t>
            </a:r>
            <a:r>
              <a:rPr lang="en-US" sz="4800" b="1" dirty="0" smtClean="0"/>
              <a:t> </a:t>
            </a:r>
            <a:r>
              <a:rPr lang="en-US" sz="4800" b="1" dirty="0" err="1" smtClean="0"/>
              <a:t>সাধন</a:t>
            </a:r>
            <a:r>
              <a:rPr lang="en-US" sz="4800" b="1" dirty="0" smtClean="0"/>
              <a:t> </a:t>
            </a:r>
            <a:r>
              <a:rPr lang="en-US" sz="4800" b="1" dirty="0" err="1" smtClean="0"/>
              <a:t>করে</a:t>
            </a:r>
            <a:r>
              <a:rPr lang="en-US" sz="4800" b="1" dirty="0" smtClean="0"/>
              <a:t> </a:t>
            </a:r>
            <a:r>
              <a:rPr lang="en-US" sz="4800" b="1" dirty="0" err="1" smtClean="0"/>
              <a:t>তার</a:t>
            </a:r>
            <a:r>
              <a:rPr lang="en-US" sz="4800" b="1" dirty="0" smtClean="0"/>
              <a:t> </a:t>
            </a:r>
            <a:r>
              <a:rPr lang="en-US" sz="4800" b="1" dirty="0" err="1" smtClean="0"/>
              <a:t>স্বভাবজাত</a:t>
            </a:r>
            <a:r>
              <a:rPr lang="en-US" sz="4800" b="1" dirty="0" smtClean="0"/>
              <a:t> </a:t>
            </a:r>
            <a:r>
              <a:rPr lang="en-US" sz="4800" b="1" dirty="0" err="1" smtClean="0"/>
              <a:t>অধিকার</a:t>
            </a:r>
            <a:r>
              <a:rPr lang="en-US" sz="4800" b="1" dirty="0" smtClean="0"/>
              <a:t> </a:t>
            </a:r>
            <a:r>
              <a:rPr lang="en-US" sz="4800" b="1" dirty="0" err="1" smtClean="0"/>
              <a:t>জীবন্ত</a:t>
            </a:r>
            <a:r>
              <a:rPr lang="en-US" sz="4800" b="1" dirty="0" smtClean="0"/>
              <a:t> </a:t>
            </a:r>
            <a:r>
              <a:rPr lang="en-US" sz="4800" b="1" dirty="0" err="1" smtClean="0"/>
              <a:t>করেছে</a:t>
            </a:r>
            <a:r>
              <a:rPr lang="en-US" sz="4800" b="1" dirty="0" smtClean="0"/>
              <a:t> </a:t>
            </a:r>
            <a:r>
              <a:rPr lang="en-US" sz="4800" b="1" dirty="0" err="1" smtClean="0"/>
              <a:t>এবং</a:t>
            </a:r>
            <a:r>
              <a:rPr lang="en-US" sz="4800" b="1" dirty="0" smtClean="0"/>
              <a:t> </a:t>
            </a:r>
            <a:r>
              <a:rPr lang="en-US" sz="4800" b="1" dirty="0" err="1" smtClean="0"/>
              <a:t>তাকে</a:t>
            </a:r>
            <a:r>
              <a:rPr lang="en-US" sz="4800" b="1" dirty="0" smtClean="0"/>
              <a:t> </a:t>
            </a:r>
            <a:r>
              <a:rPr lang="en-US" sz="4800" b="1" dirty="0" err="1" smtClean="0"/>
              <a:t>যথোপযুক্ত</a:t>
            </a:r>
            <a:r>
              <a:rPr lang="en-US" sz="4800" b="1" dirty="0" smtClean="0"/>
              <a:t> </a:t>
            </a:r>
            <a:r>
              <a:rPr lang="en-US" sz="4800" b="1" dirty="0" err="1" smtClean="0"/>
              <a:t>স্থানে</a:t>
            </a:r>
            <a:r>
              <a:rPr lang="en-US" sz="4800" b="1" dirty="0" smtClean="0"/>
              <a:t> </a:t>
            </a:r>
            <a:r>
              <a:rPr lang="en-US" sz="4800" b="1" dirty="0" err="1" smtClean="0"/>
              <a:t>রেখেছে</a:t>
            </a:r>
            <a:r>
              <a:rPr lang="en-US" sz="4800" b="1" dirty="0" smtClean="0"/>
              <a:t>। </a:t>
            </a:r>
            <a:r>
              <a:rPr lang="en-US" sz="4800" b="1" dirty="0" err="1" smtClean="0"/>
              <a:t>তার</a:t>
            </a:r>
            <a:r>
              <a:rPr lang="en-US" sz="4800" b="1" dirty="0" smtClean="0"/>
              <a:t> </a:t>
            </a:r>
            <a:r>
              <a:rPr lang="en-US" sz="4800" b="1" dirty="0" err="1" smtClean="0"/>
              <a:t>মর্যদা</a:t>
            </a:r>
            <a:r>
              <a:rPr lang="en-US" sz="4800" b="1" dirty="0" smtClean="0"/>
              <a:t> </a:t>
            </a:r>
            <a:r>
              <a:rPr lang="en-US" sz="4800" b="1" dirty="0" err="1" smtClean="0"/>
              <a:t>উন্নত</a:t>
            </a:r>
            <a:r>
              <a:rPr lang="en-US" sz="4800" b="1" dirty="0" smtClean="0"/>
              <a:t> </a:t>
            </a:r>
            <a:r>
              <a:rPr lang="en-US" sz="4800" b="1" dirty="0" err="1" smtClean="0"/>
              <a:t>করেছে</a:t>
            </a:r>
            <a:r>
              <a:rPr lang="en-US" sz="4800" b="1" dirty="0" smtClean="0"/>
              <a:t>। </a:t>
            </a:r>
            <a:r>
              <a:rPr lang="en-US" sz="4800" b="1" dirty="0" err="1" smtClean="0"/>
              <a:t>তার</a:t>
            </a:r>
            <a:r>
              <a:rPr lang="en-US" sz="4800" b="1" dirty="0" smtClean="0"/>
              <a:t> </a:t>
            </a:r>
            <a:r>
              <a:rPr lang="en-US" sz="4800" b="1" dirty="0" err="1" smtClean="0"/>
              <a:t>উপর</a:t>
            </a:r>
            <a:r>
              <a:rPr lang="en-US" sz="4800" b="1" dirty="0" smtClean="0"/>
              <a:t> </a:t>
            </a:r>
            <a:r>
              <a:rPr lang="en-US" sz="4800" b="1" dirty="0" err="1" smtClean="0"/>
              <a:t>হতে</a:t>
            </a:r>
            <a:r>
              <a:rPr lang="en-US" sz="4800" b="1" dirty="0" smtClean="0"/>
              <a:t> </a:t>
            </a:r>
            <a:r>
              <a:rPr lang="en-US" sz="4800" b="1" dirty="0" err="1" smtClean="0"/>
              <a:t>সর্বপ্রকার</a:t>
            </a:r>
            <a:r>
              <a:rPr lang="en-US" sz="4800" b="1" dirty="0" smtClean="0"/>
              <a:t> </a:t>
            </a:r>
            <a:r>
              <a:rPr lang="en-US" sz="4800" b="1" dirty="0" err="1" smtClean="0"/>
              <a:t>অবিচার</a:t>
            </a:r>
            <a:r>
              <a:rPr lang="en-US" sz="4800" b="1" dirty="0" smtClean="0"/>
              <a:t> </a:t>
            </a:r>
            <a:r>
              <a:rPr lang="en-US" sz="4800" b="1" dirty="0" err="1" smtClean="0"/>
              <a:t>দূর</a:t>
            </a:r>
            <a:r>
              <a:rPr lang="en-US" sz="4800" b="1" dirty="0" smtClean="0"/>
              <a:t> </a:t>
            </a:r>
            <a:r>
              <a:rPr lang="en-US" sz="4800" b="1" dirty="0" err="1" smtClean="0"/>
              <a:t>করেছে</a:t>
            </a:r>
            <a:r>
              <a:rPr lang="en-US" sz="4800" b="1" dirty="0" smtClean="0"/>
              <a:t> </a:t>
            </a:r>
            <a:r>
              <a:rPr lang="en-US" sz="4800" b="1" dirty="0" err="1" smtClean="0"/>
              <a:t>এবং</a:t>
            </a:r>
            <a:r>
              <a:rPr lang="en-US" sz="4800" b="1" dirty="0" smtClean="0"/>
              <a:t> </a:t>
            </a:r>
            <a:r>
              <a:rPr lang="en-US" sz="4800" b="1" dirty="0" err="1" smtClean="0"/>
              <a:t>তার</a:t>
            </a:r>
            <a:r>
              <a:rPr lang="en-US" sz="4800" b="1" dirty="0" smtClean="0"/>
              <a:t> </a:t>
            </a:r>
            <a:r>
              <a:rPr lang="en-US" sz="4800" b="1" dirty="0" err="1" smtClean="0"/>
              <a:t>যে</a:t>
            </a:r>
            <a:r>
              <a:rPr lang="en-US" sz="4800" b="1" dirty="0" smtClean="0"/>
              <a:t> </a:t>
            </a:r>
            <a:r>
              <a:rPr lang="en-US" sz="4800" b="1" dirty="0" err="1" smtClean="0"/>
              <a:t>কোন</a:t>
            </a:r>
            <a:r>
              <a:rPr lang="en-US" sz="4800" b="1" dirty="0" smtClean="0"/>
              <a:t> </a:t>
            </a:r>
            <a:r>
              <a:rPr lang="en-US" sz="4800" b="1" dirty="0" err="1" smtClean="0"/>
              <a:t>অধিকারের</a:t>
            </a:r>
            <a:r>
              <a:rPr lang="en-US" sz="4800" b="1" dirty="0" smtClean="0"/>
              <a:t> </a:t>
            </a:r>
            <a:r>
              <a:rPr lang="en-US" sz="4800" b="1" dirty="0" err="1" smtClean="0"/>
              <a:t>ব্যাপারে</a:t>
            </a:r>
            <a:r>
              <a:rPr lang="en-US" sz="4800" b="1" dirty="0" smtClean="0"/>
              <a:t> </a:t>
            </a:r>
            <a:r>
              <a:rPr lang="en-US" sz="4800" b="1" dirty="0" err="1" smtClean="0"/>
              <a:t>তাকে</a:t>
            </a:r>
            <a:r>
              <a:rPr lang="en-US" sz="4800" b="1" dirty="0" smtClean="0"/>
              <a:t> </a:t>
            </a:r>
            <a:r>
              <a:rPr lang="en-US" sz="4800" b="1" dirty="0" err="1" smtClean="0"/>
              <a:t>সাহায্য</a:t>
            </a:r>
            <a:r>
              <a:rPr lang="en-US" sz="4800" b="1" dirty="0" smtClean="0"/>
              <a:t> </a:t>
            </a:r>
            <a:r>
              <a:rPr lang="en-US" sz="4800" b="1" dirty="0" err="1" smtClean="0"/>
              <a:t>করেছে</a:t>
            </a:r>
            <a:r>
              <a:rPr lang="en-US" sz="4800" b="1" dirty="0" smtClean="0"/>
              <a:t>। </a:t>
            </a:r>
            <a:r>
              <a:rPr lang="en-US" sz="4800" b="1" dirty="0" err="1" smtClean="0"/>
              <a:t>তার</a:t>
            </a:r>
            <a:r>
              <a:rPr lang="en-US" sz="4800" b="1" dirty="0" smtClean="0"/>
              <a:t> </a:t>
            </a:r>
            <a:r>
              <a:rPr lang="en-US" sz="4800" b="1" dirty="0" err="1" smtClean="0"/>
              <a:t>অর্থনৈতিক</a:t>
            </a:r>
            <a:r>
              <a:rPr lang="en-US" sz="4800" b="1" dirty="0" smtClean="0"/>
              <a:t> </a:t>
            </a:r>
            <a:r>
              <a:rPr lang="en-US" sz="4800" b="1" dirty="0" err="1" smtClean="0"/>
              <a:t>স্বাধীনতা</a:t>
            </a:r>
            <a:r>
              <a:rPr lang="en-US" sz="4800" b="1" dirty="0" smtClean="0"/>
              <a:t> ও </a:t>
            </a:r>
            <a:r>
              <a:rPr lang="en-US" sz="4800" b="1" dirty="0" err="1" smtClean="0"/>
              <a:t>শিক্ষার</a:t>
            </a:r>
            <a:r>
              <a:rPr lang="en-US" sz="4800" b="1" dirty="0" smtClean="0"/>
              <a:t> </a:t>
            </a:r>
            <a:r>
              <a:rPr lang="en-US" sz="4800" b="1" dirty="0" err="1" smtClean="0"/>
              <a:t>স্বাধীনতার</a:t>
            </a:r>
            <a:r>
              <a:rPr lang="en-US" sz="4800" b="1" dirty="0" smtClean="0"/>
              <a:t> </a:t>
            </a:r>
            <a:r>
              <a:rPr lang="en-US" sz="4800" b="1" dirty="0" err="1" smtClean="0"/>
              <a:t>স্বীকৃতি</a:t>
            </a:r>
            <a:r>
              <a:rPr lang="en-US" sz="4800" b="1" dirty="0" smtClean="0"/>
              <a:t> </a:t>
            </a:r>
            <a:r>
              <a:rPr lang="en-US" sz="4800" b="1" dirty="0" err="1" smtClean="0"/>
              <a:t>দিয়েছে।এমনকি</a:t>
            </a:r>
            <a:r>
              <a:rPr lang="en-US" sz="4800" b="1" dirty="0" smtClean="0"/>
              <a:t> </a:t>
            </a:r>
            <a:r>
              <a:rPr lang="en-US" sz="4800" b="1" dirty="0" err="1" smtClean="0"/>
              <a:t>তা</a:t>
            </a:r>
            <a:r>
              <a:rPr lang="en-US" sz="4800" b="1" dirty="0" smtClean="0"/>
              <a:t> </a:t>
            </a:r>
            <a:r>
              <a:rPr lang="en-US" sz="4800" b="1" dirty="0" err="1" smtClean="0"/>
              <a:t>তার</a:t>
            </a:r>
            <a:r>
              <a:rPr lang="en-US" sz="4800" b="1" dirty="0" smtClean="0"/>
              <a:t> </a:t>
            </a:r>
            <a:r>
              <a:rPr lang="en-US" sz="4800" b="1" dirty="0" err="1" smtClean="0"/>
              <a:t>উপর</a:t>
            </a:r>
            <a:r>
              <a:rPr lang="en-US" sz="4800" b="1" dirty="0" smtClean="0"/>
              <a:t> </a:t>
            </a:r>
            <a:r>
              <a:rPr lang="en-US" sz="4800" b="1" dirty="0" err="1" smtClean="0"/>
              <a:t>পরজ</a:t>
            </a:r>
            <a:r>
              <a:rPr lang="en-US" sz="4800" b="1" dirty="0" smtClean="0"/>
              <a:t> </a:t>
            </a:r>
            <a:r>
              <a:rPr lang="en-US" sz="4800" b="1" dirty="0" err="1" smtClean="0"/>
              <a:t>করে</a:t>
            </a:r>
            <a:r>
              <a:rPr lang="en-US" sz="4800" b="1" dirty="0" smtClean="0"/>
              <a:t> </a:t>
            </a:r>
            <a:r>
              <a:rPr lang="en-US" sz="4800" b="1" dirty="0" err="1" smtClean="0"/>
              <a:t>দিয়েছে।অনুরুপভাবে</a:t>
            </a:r>
            <a:r>
              <a:rPr lang="en-US" sz="4800" b="1" dirty="0" smtClean="0"/>
              <a:t> </a:t>
            </a:r>
            <a:r>
              <a:rPr lang="en-US" sz="4800" b="1" dirty="0" err="1" smtClean="0"/>
              <a:t>তার</a:t>
            </a:r>
            <a:r>
              <a:rPr lang="en-US" sz="4800" b="1" dirty="0" smtClean="0"/>
              <a:t> </a:t>
            </a:r>
            <a:r>
              <a:rPr lang="en-US" sz="4800" b="1" dirty="0" err="1" smtClean="0"/>
              <a:t>সামাজিক</a:t>
            </a:r>
            <a:r>
              <a:rPr lang="en-US" sz="4800" b="1" dirty="0" smtClean="0"/>
              <a:t> </a:t>
            </a:r>
            <a:r>
              <a:rPr lang="en-US" sz="4800" b="1" dirty="0" err="1" smtClean="0"/>
              <a:t>অধিকার</a:t>
            </a:r>
            <a:r>
              <a:rPr lang="en-US" sz="4800" b="1" dirty="0" smtClean="0"/>
              <a:t> </a:t>
            </a:r>
            <a:r>
              <a:rPr lang="en-US" sz="4800" b="1" dirty="0" err="1" smtClean="0"/>
              <a:t>এবং</a:t>
            </a:r>
            <a:r>
              <a:rPr lang="en-US" sz="4800" b="1" dirty="0" smtClean="0"/>
              <a:t> </a:t>
            </a:r>
            <a:r>
              <a:rPr lang="en-US" sz="4800" b="1" dirty="0" err="1" smtClean="0"/>
              <a:t>শরয়ী</a:t>
            </a:r>
            <a:r>
              <a:rPr lang="en-US" sz="4800" b="1" dirty="0" smtClean="0"/>
              <a:t> </a:t>
            </a:r>
            <a:r>
              <a:rPr lang="en-US" sz="4800" b="1" dirty="0" err="1" smtClean="0"/>
              <a:t>অধিকার</a:t>
            </a:r>
            <a:r>
              <a:rPr lang="en-US" sz="4800" b="1" dirty="0" smtClean="0"/>
              <a:t> </a:t>
            </a:r>
            <a:r>
              <a:rPr lang="en-US" sz="4800" b="1" dirty="0" err="1" smtClean="0"/>
              <a:t>স্বীকার</a:t>
            </a:r>
            <a:r>
              <a:rPr lang="en-US" sz="4800" b="1" dirty="0" smtClean="0"/>
              <a:t> </a:t>
            </a:r>
            <a:r>
              <a:rPr lang="en-US" sz="4800" b="1" dirty="0" err="1" smtClean="0"/>
              <a:t>করে</a:t>
            </a:r>
            <a:r>
              <a:rPr lang="en-US" sz="4800" b="1" dirty="0" smtClean="0"/>
              <a:t> </a:t>
            </a:r>
            <a:r>
              <a:rPr lang="en-US" sz="4800" b="1" dirty="0" err="1" smtClean="0"/>
              <a:t>তার</a:t>
            </a:r>
            <a:r>
              <a:rPr lang="en-US" sz="4800" b="1" dirty="0" smtClean="0"/>
              <a:t> </a:t>
            </a:r>
            <a:r>
              <a:rPr lang="en-US" sz="4800" b="1" dirty="0" err="1" smtClean="0"/>
              <a:t>পূর্ণ</a:t>
            </a:r>
            <a:r>
              <a:rPr lang="en-US" sz="4800" b="1" dirty="0" smtClean="0"/>
              <a:t> </a:t>
            </a:r>
            <a:r>
              <a:rPr lang="en-US" sz="4800" b="1" dirty="0" err="1" smtClean="0"/>
              <a:t>মনুষ্যতি</a:t>
            </a:r>
            <a:r>
              <a:rPr lang="en-US" sz="4800" b="1" dirty="0" smtClean="0"/>
              <a:t> </a:t>
            </a:r>
            <a:r>
              <a:rPr lang="en-US" sz="4800" b="1" dirty="0" err="1" smtClean="0"/>
              <a:t>স্বীকার</a:t>
            </a:r>
            <a:r>
              <a:rPr lang="en-US" sz="4800" b="1" dirty="0" smtClean="0"/>
              <a:t> </a:t>
            </a:r>
            <a:r>
              <a:rPr lang="en-US" sz="4800" b="1" dirty="0" err="1" smtClean="0"/>
              <a:t>কবে</a:t>
            </a:r>
            <a:r>
              <a:rPr lang="en-US" sz="4800" b="1" dirty="0" smtClean="0"/>
              <a:t> </a:t>
            </a:r>
            <a:r>
              <a:rPr lang="en-US" sz="4800" b="1" dirty="0" err="1" smtClean="0"/>
              <a:t>নিয়েছে</a:t>
            </a:r>
            <a:r>
              <a:rPr lang="en-US" sz="4800" b="1" dirty="0" smtClean="0"/>
              <a:t>।</a:t>
            </a:r>
            <a:endParaRPr lang="en-US" sz="4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1000" accel="50000" decel="50000" autoRev="1" fill="hold">
                                          <p:stCondLst>
                                            <p:cond delay="0"/>
                                          </p:stCondLst>
                                        </p:cTn>
                                        <p:tgtEl>
                                          <p:spTgt spid="2"/>
                                        </p:tgtEl>
                                        <p:attrNameLst>
                                          <p:attrName>ppt_x</p:attrName>
                                          <p:attrName>ppt_y</p:attrName>
                                        </p:attrNameLst>
                                      </p:cBhvr>
                                    </p:animMotion>
                                    <p:animRot by="1500000">
                                      <p:cBhvr>
                                        <p:cTn id="7" dur="500" fill="hold">
                                          <p:stCondLst>
                                            <p:cond delay="0"/>
                                          </p:stCondLst>
                                        </p:cTn>
                                        <p:tgtEl>
                                          <p:spTgt spid="2"/>
                                        </p:tgtEl>
                                        <p:attrNameLst>
                                          <p:attrName>r</p:attrName>
                                        </p:attrNameLst>
                                      </p:cBhvr>
                                    </p:animRot>
                                    <p:animRot by="-1500000">
                                      <p:cBhvr>
                                        <p:cTn id="8" dur="500" fill="hold">
                                          <p:stCondLst>
                                            <p:cond delay="500"/>
                                          </p:stCondLst>
                                        </p:cTn>
                                        <p:tgtEl>
                                          <p:spTgt spid="2"/>
                                        </p:tgtEl>
                                        <p:attrNameLst>
                                          <p:attrName>r</p:attrName>
                                        </p:attrNameLst>
                                      </p:cBhvr>
                                    </p:animRot>
                                    <p:animRot by="-1500000">
                                      <p:cBhvr>
                                        <p:cTn id="9" dur="500" fill="hold">
                                          <p:stCondLst>
                                            <p:cond delay="1000"/>
                                          </p:stCondLst>
                                        </p:cTn>
                                        <p:tgtEl>
                                          <p:spTgt spid="2"/>
                                        </p:tgtEl>
                                        <p:attrNameLst>
                                          <p:attrName>r</p:attrName>
                                        </p:attrNameLst>
                                      </p:cBhvr>
                                    </p:animRot>
                                    <p:animRot by="1500000">
                                      <p:cBhvr>
                                        <p:cTn id="10" dur="500" fill="hold">
                                          <p:stCondLst>
                                            <p:cond delay="150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6" dur="1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7" dur="1500" accel="50000" fill="hold">
                                          <p:stCondLst>
                                            <p:cond delay="1500"/>
                                          </p:stCondLst>
                                        </p:cTn>
                                        <p:tgtEl>
                                          <p:spTgt spid="3"/>
                                        </p:tgtEl>
                                        <p:attrNameLst>
                                          <p:attrName>ppt_w</p:attrName>
                                        </p:attrNameLst>
                                      </p:cBhvr>
                                      <p:tavLst>
                                        <p:tav tm="0">
                                          <p:val>
                                            <p:strVal val="#ppt_w*.05"/>
                                          </p:val>
                                        </p:tav>
                                        <p:tav tm="100000">
                                          <p:val>
                                            <p:strVal val="#ppt_w"/>
                                          </p:val>
                                        </p:tav>
                                      </p:tavLst>
                                    </p:anim>
                                    <p:anim calcmode="lin" valueType="num">
                                      <p:cBhvr>
                                        <p:cTn id="18" dur="3000" fill="hold"/>
                                        <p:tgtEl>
                                          <p:spTgt spid="3"/>
                                        </p:tgtEl>
                                        <p:attrNameLst>
                                          <p:attrName>ppt_h</p:attrName>
                                        </p:attrNameLst>
                                      </p:cBhvr>
                                      <p:tavLst>
                                        <p:tav tm="0">
                                          <p:val>
                                            <p:strVal val="#ppt_h"/>
                                          </p:val>
                                        </p:tav>
                                        <p:tav tm="100000">
                                          <p:val>
                                            <p:strVal val="#ppt_h"/>
                                          </p:val>
                                        </p:tav>
                                      </p:tavLst>
                                    </p:anim>
                                    <p:anim calcmode="lin" valueType="num">
                                      <p:cBhvr>
                                        <p:cTn id="19" dur="1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0" dur="1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1" dur="1500" accel="50000" fill="hold">
                                          <p:stCondLst>
                                            <p:cond delay="1500"/>
                                          </p:stCondLst>
                                        </p:cTn>
                                        <p:tgtEl>
                                          <p:spTgt spid="3"/>
                                        </p:tgtEl>
                                        <p:attrNameLst>
                                          <p:attrName>ppt_y</p:attrName>
                                        </p:attrNameLst>
                                      </p:cBhvr>
                                      <p:tavLst>
                                        <p:tav tm="0">
                                          <p:val>
                                            <p:strVal val="#ppt_y+.1"/>
                                          </p:val>
                                        </p:tav>
                                        <p:tav tm="100000">
                                          <p:val>
                                            <p:strVal val="#ppt_y"/>
                                          </p:val>
                                        </p:tav>
                                      </p:tavLst>
                                    </p:anim>
                                    <p:animEffect transition="in" filter="fade">
                                      <p:cBhvr>
                                        <p:cTn id="22" dur="3000" decel="5000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22649" y="294496"/>
            <a:ext cx="12801912" cy="1132618"/>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lIns="146304" tIns="73152" rIns="146304" bIns="73152">
            <a:spAutoFit/>
          </a:bodyPr>
          <a:lstStyle/>
          <a:p>
            <a:pPr algn="ctr"/>
            <a:r>
              <a:rPr lang="ar-SA" sz="6400" b="1" dirty="0" smtClean="0">
                <a:solidFill>
                  <a:schemeClr val="bg1"/>
                </a:solidFill>
              </a:rPr>
              <a:t>الأعمال الإنفراد</a:t>
            </a:r>
            <a:endParaRPr lang="en-US" sz="6400" dirty="0">
              <a:solidFill>
                <a:schemeClr val="bg1"/>
              </a:solidFill>
            </a:endParaRPr>
          </a:p>
        </p:txBody>
      </p:sp>
      <p:sp>
        <p:nvSpPr>
          <p:cNvPr id="4" name="AutoShape 14"/>
          <p:cNvSpPr>
            <a:spLocks noChangeArrowheads="1"/>
          </p:cNvSpPr>
          <p:nvPr/>
        </p:nvSpPr>
        <p:spPr bwMode="auto">
          <a:xfrm>
            <a:off x="76200" y="1905000"/>
            <a:ext cx="14081760" cy="1463040"/>
          </a:xfrm>
          <a:prstGeom prst="flowChartAlternateProcess">
            <a:avLst/>
          </a:prstGeom>
          <a:solidFill>
            <a:srgbClr val="99CCFF"/>
          </a:solidFill>
          <a:ln w="9525">
            <a:solidFill>
              <a:srgbClr val="993366"/>
            </a:solidFill>
            <a:miter lim="800000"/>
            <a:headEnd/>
            <a:tailEnd/>
          </a:ln>
        </p:spPr>
        <p:txBody>
          <a:bodyPr lIns="146304" tIns="73152" rIns="146304" bIns="73152"/>
          <a:lstStyle/>
          <a:p>
            <a:pPr algn="ctr"/>
            <a:r>
              <a:rPr lang="ar-SA" sz="8000" dirty="0" smtClean="0">
                <a:solidFill>
                  <a:srgbClr val="663300"/>
                </a:solidFill>
              </a:rPr>
              <a:t>السوال: </a:t>
            </a:r>
            <a:r>
              <a:rPr lang="ar-SA" sz="8000" dirty="0" smtClean="0">
                <a:solidFill>
                  <a:srgbClr val="663300"/>
                </a:solidFill>
              </a:rPr>
              <a:t>ما</a:t>
            </a:r>
            <a:r>
              <a:rPr lang="ar-SA" sz="8000" dirty="0" smtClean="0">
                <a:solidFill>
                  <a:srgbClr val="663300"/>
                </a:solidFill>
              </a:rPr>
              <a:t>ذا اعترف الاسلام للمرأة</a:t>
            </a:r>
            <a:r>
              <a:rPr lang="ar-SA" sz="8000" dirty="0" smtClean="0">
                <a:solidFill>
                  <a:srgbClr val="663300"/>
                </a:solidFill>
              </a:rPr>
              <a:t>؟</a:t>
            </a:r>
            <a:endParaRPr lang="en-US" sz="8000" dirty="0">
              <a:solidFill>
                <a:srgbClr val="663300"/>
              </a:solidFill>
            </a:endParaRPr>
          </a:p>
        </p:txBody>
      </p:sp>
      <p:sp>
        <p:nvSpPr>
          <p:cNvPr id="5" name="AutoShape 16"/>
          <p:cNvSpPr>
            <a:spLocks noChangeArrowheads="1"/>
          </p:cNvSpPr>
          <p:nvPr/>
        </p:nvSpPr>
        <p:spPr bwMode="auto">
          <a:xfrm>
            <a:off x="365760" y="4693920"/>
            <a:ext cx="13655040" cy="3230880"/>
          </a:xfrm>
          <a:prstGeom prst="plaque">
            <a:avLst>
              <a:gd name="adj" fmla="val 0"/>
            </a:avLst>
          </a:prstGeom>
          <a:ln>
            <a:headEnd/>
            <a:tailEnd/>
          </a:ln>
        </p:spPr>
        <p:style>
          <a:lnRef idx="2">
            <a:schemeClr val="accent1"/>
          </a:lnRef>
          <a:fillRef idx="1">
            <a:schemeClr val="lt1"/>
          </a:fillRef>
          <a:effectRef idx="0">
            <a:schemeClr val="accent1"/>
          </a:effectRef>
          <a:fontRef idx="minor">
            <a:schemeClr val="dk1"/>
          </a:fontRef>
        </p:style>
        <p:txBody>
          <a:bodyPr lIns="146304" tIns="73152" rIns="146304" bIns="73152"/>
          <a:lstStyle/>
          <a:p>
            <a:pPr algn="r"/>
            <a:r>
              <a:rPr lang="ar-SA" sz="5800" b="1" dirty="0" smtClean="0">
                <a:solidFill>
                  <a:srgbClr val="C00000"/>
                </a:solidFill>
              </a:rPr>
              <a:t>الجواب: اعترف الاسلام للمرأة بالحرية الاقتصادية، </a:t>
            </a:r>
          </a:p>
          <a:p>
            <a:pPr algn="r"/>
            <a:r>
              <a:rPr lang="ar-SA" sz="5800" b="1" dirty="0" smtClean="0">
                <a:solidFill>
                  <a:srgbClr val="C00000"/>
                </a:solidFill>
              </a:rPr>
              <a:t> </a:t>
            </a:r>
            <a:r>
              <a:rPr lang="ar-SA" sz="5800" b="1" dirty="0" smtClean="0">
                <a:solidFill>
                  <a:srgbClr val="C00000"/>
                </a:solidFill>
              </a:rPr>
              <a:t>         </a:t>
            </a:r>
            <a:r>
              <a:rPr lang="ar-SA" sz="5800" b="1" dirty="0" smtClean="0">
                <a:solidFill>
                  <a:srgbClr val="C00000"/>
                </a:solidFill>
              </a:rPr>
              <a:t>و الحرية فى التعليم و حقوقها الاجتماعية و              الشرعية.</a:t>
            </a:r>
            <a:endParaRPr lang="en-US" sz="5800" b="1" dirty="0">
              <a:solidFill>
                <a:srgbClr val="C00000"/>
              </a:solidFill>
            </a:endParaRPr>
          </a:p>
        </p:txBody>
      </p:sp>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5" presetClass="emph" presetSubtype="0" grpId="0" nodeType="clickEffect">
                                  <p:stCondLst>
                                    <p:cond delay="0"/>
                                  </p:stCondLst>
                                  <p:iterate type="lt">
                                    <p:tmAbs val="25"/>
                                  </p:iterate>
                                  <p:childTnLst>
                                    <p:set>
                                      <p:cBhvr override="childStyle">
                                        <p:cTn id="12" dur="indefinite"/>
                                        <p:tgtEl>
                                          <p:spTgt spid="4"/>
                                        </p:tgtEl>
                                        <p:attrNameLst>
                                          <p:attrName>style.fontWeight</p:attrName>
                                        </p:attrNameLst>
                                      </p:cBhvr>
                                      <p:to>
                                        <p:strVal val="bold"/>
                                      </p:to>
                                    </p:set>
                                  </p:childTnLst>
                                </p:cTn>
                              </p:par>
                            </p:childTnLst>
                          </p:cTn>
                        </p:par>
                      </p:childTnLst>
                    </p:cTn>
                  </p:par>
                  <p:par>
                    <p:cTn id="13" fill="hold">
                      <p:stCondLst>
                        <p:cond delay="indefinite"/>
                      </p:stCondLst>
                      <p:childTnLst>
                        <p:par>
                          <p:cTn id="14" fill="hold">
                            <p:stCondLst>
                              <p:cond delay="0"/>
                            </p:stCondLst>
                            <p:childTnLst>
                              <p:par>
                                <p:cTn id="15" presetID="41" presetClass="entr" presetSubtype="0" fill="hold" grpId="0" nodeType="clickEffect">
                                  <p:stCondLst>
                                    <p:cond delay="0"/>
                                  </p:stCondLst>
                                  <p:iterate type="lt">
                                    <p:tmPct val="10000"/>
                                  </p:iterate>
                                  <p:childTnLst>
                                    <p:set>
                                      <p:cBhvr>
                                        <p:cTn id="16" dur="1" fill="hold">
                                          <p:stCondLst>
                                            <p:cond delay="0"/>
                                          </p:stCondLst>
                                        </p:cTn>
                                        <p:tgtEl>
                                          <p:spTgt spid="5"/>
                                        </p:tgtEl>
                                        <p:attrNameLst>
                                          <p:attrName>style.visibility</p:attrName>
                                        </p:attrNameLst>
                                      </p:cBhvr>
                                      <p:to>
                                        <p:strVal val="visible"/>
                                      </p:to>
                                    </p:set>
                                    <p:anim calcmode="lin" valueType="num">
                                      <p:cBhvr>
                                        <p:cTn id="17" dur="30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8" dur="3000" fill="hold"/>
                                        <p:tgtEl>
                                          <p:spTgt spid="5"/>
                                        </p:tgtEl>
                                        <p:attrNameLst>
                                          <p:attrName>ppt_y</p:attrName>
                                        </p:attrNameLst>
                                      </p:cBhvr>
                                      <p:tavLst>
                                        <p:tav tm="0">
                                          <p:val>
                                            <p:strVal val="#ppt_y"/>
                                          </p:val>
                                        </p:tav>
                                        <p:tav tm="100000">
                                          <p:val>
                                            <p:strVal val="#ppt_y"/>
                                          </p:val>
                                        </p:tav>
                                      </p:tavLst>
                                    </p:anim>
                                    <p:anim calcmode="lin" valueType="num">
                                      <p:cBhvr>
                                        <p:cTn id="19" dur="30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0" dur="30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1" dur="30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467</TotalTime>
  <Words>436</Words>
  <Application>Microsoft Office PowerPoint</Application>
  <PresentationFormat>Custom</PresentationFormat>
  <Paragraphs>94</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akbar ali</dc:creator>
  <cp:lastModifiedBy>akbar ali</cp:lastModifiedBy>
  <cp:revision>37</cp:revision>
  <dcterms:created xsi:type="dcterms:W3CDTF">2006-08-16T00:00:00Z</dcterms:created>
  <dcterms:modified xsi:type="dcterms:W3CDTF">2020-11-09T10:47:18Z</dcterms:modified>
</cp:coreProperties>
</file>