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71" r:id="rId11"/>
    <p:sldId id="266" r:id="rId12"/>
    <p:sldId id="268" r:id="rId13"/>
    <p:sldId id="267" r:id="rId14"/>
    <p:sldId id="269" r:id="rId15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18" y="-20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8600"/>
            <a:ext cx="65532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733800"/>
            <a:ext cx="5943600" cy="3352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04800"/>
            <a:ext cx="57912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3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2" y="3657600"/>
            <a:ext cx="624839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219200" y="457200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chemeClr val="bg1"/>
                </a:solidFill>
              </a:rPr>
              <a:t>أهلا و سهلا مرحيا بكم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24000" y="5715000"/>
            <a:ext cx="10287000" cy="1371600"/>
          </a:xfrm>
          <a:prstGeom prst="ellipse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685800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   وان </a:t>
            </a:r>
            <a:r>
              <a:rPr lang="ar-SA" sz="4400" b="1" dirty="0" smtClean="0"/>
              <a:t>لكم معدا يحكم </a:t>
            </a:r>
            <a:r>
              <a:rPr lang="ar-SA" sz="4400" b="1" dirty="0" smtClean="0"/>
              <a:t>الله.فخاب و خسر من خرج من رحمة الله التى وسعت كل شيى. وحرم جنة عرضها السموات و الارض. واعلموا ان الامان غدا لمن يخف اليوم وباع قليلا بكثير وفنيا بباق. الا ترون انكم فى اصلاب الهالكين.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3429000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/>
              <a:t>       </a:t>
            </a:r>
            <a:r>
              <a:rPr lang="en-US" sz="3200" b="1" dirty="0" err="1" smtClean="0"/>
              <a:t>নিশ্চয়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তোমাদের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প্রত্যাবর্তনস্থল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রয়েছে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সেখানে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আল্লাহ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তোমাদের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মাঝে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ফয়সালা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করবেন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সুতরাং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ব্যক্তি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ব্যর্থ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ক্ষতিগ্রস্থ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হলো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আল্রাহর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এমন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রহমত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দূরে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গেল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যা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সবকিছুতে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ব্যপ্ত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আসমান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জমিনের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পরিধিসম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বিস্তৃতি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জান্নাত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বঞ্চি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হলো।জেনে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রেখ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আগামীকাল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নিরাপত্তা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ব্যক্তির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আজ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অধিকে</a:t>
            </a:r>
            <a:r>
              <a:rPr lang="en-US" sz="3200" b="1" dirty="0" err="1" smtClean="0"/>
              <a:t>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বিনিময়ে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অল্পকে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চিরস্থায়ীর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বিনিময়ে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ক্ষণস্থায়ীকে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বিক্রয়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করেছে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তোমরা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ভেবে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দেখছ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যে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ধ্বংসপ্রাপ্তদের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পশ্চাতে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রয়েছে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905000"/>
            <a:ext cx="11658600" cy="2585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أين خطب عمر بن عبد العزيز (رحـ) الخطبة الاخيرة فى الحياة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5400" b="1" dirty="0" smtClean="0"/>
              <a:t>؟</a:t>
            </a:r>
            <a:endParaRPr lang="ar-MA" sz="54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0386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: من يحكم بينكم فى الاخيرة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9600" y="5410200"/>
            <a:ext cx="116586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اين كنتم قبل الولادة ؟ ومن الذين يخلفونكم 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ما هى غرض الجنة ؟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29775"/>
            <a:ext cx="5410200" cy="442342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15000" y="3276600"/>
            <a:ext cx="66733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الناس فى اى اصلاب ؟ </a:t>
            </a:r>
            <a:endParaRPr lang="en-US" sz="4000" b="1" dirty="0"/>
          </a:p>
        </p:txBody>
      </p:sp>
      <p:sp>
        <p:nvSpPr>
          <p:cNvPr id="16" name="Rectangle 15"/>
          <p:cNvSpPr/>
          <p:nvPr/>
        </p:nvSpPr>
        <p:spPr>
          <a:xfrm>
            <a:off x="5867400" y="4648200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من هو الخاسر ومن له الامان فى الاخرة ؟</a:t>
            </a:r>
            <a:endParaRPr lang="en-US" sz="48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875  -0.029 -0.01575  -0.044 -0.01575  C -0.114 -0.01575  -0.169 0.084  -0.169 0.20475  C -0.169 0.32375  -0.114 0.42175  -0.044 0.42175  C -0.029 0.42175  -0.014 0.4165  0 0.40775  C -0.047 0.37625  -0.08 0.2975  -0.08 0.20475  C -0.08 0.11025  -0.047 0.0315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231" y="1595735"/>
            <a:ext cx="10224236" cy="17543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أذكر  جمعا من المفرد ثم اجعله فى جملة مفيدة من عندك 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6096000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429000"/>
            <a:ext cx="5959314" cy="3581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6400800" cy="670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80997"/>
            <a:ext cx="5867400" cy="6477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2362200" y="45720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00B0F0"/>
                </a:solidFill>
              </a:rPr>
              <a:t>شكرا لكم</a:t>
            </a:r>
            <a:endParaRPr lang="en-US" sz="19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28800" y="38100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/>
              <a:t>ধন্যবাদ</a:t>
            </a:r>
            <a:endParaRPr lang="en-US" sz="16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81000"/>
            <a:ext cx="35052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0"/>
            <a:ext cx="120396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للعالم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</a:t>
            </a:r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السابعة</a:t>
            </a:r>
            <a:endParaRPr lang="ar-SA" sz="5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الأول</a:t>
            </a: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</a:t>
            </a:r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30دقيقة</a:t>
            </a:r>
            <a:endParaRPr lang="ar-SA" sz="5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609600"/>
            <a:ext cx="9601196" cy="1600200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657600"/>
            <a:ext cx="11353800" cy="304800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ar-SA" sz="9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خطبة </a:t>
            </a:r>
            <a:r>
              <a:rPr lang="ar-SA" sz="9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عمر بن عبد العزيز رحمه الله تعالى </a:t>
            </a:r>
            <a:endParaRPr lang="en-US" sz="9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181600" y="2286000"/>
            <a:ext cx="1905000" cy="12954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6172200" cy="5562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447798"/>
            <a:ext cx="6172200" cy="5562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5791200" cy="5486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00200"/>
            <a:ext cx="6705600" cy="53340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(শিখনফল) </a:t>
            </a: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تعريف عمر بن عبد العزيز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186546"/>
            <a:ext cx="7965837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من يحكم بينكم فى الأخرة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من هو الخاسر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371601" y="5257800"/>
            <a:ext cx="9364546" cy="1620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ما هى غرض الجنة 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حمد</a:t>
            </a:r>
            <a:endParaRPr lang="en-US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প্রশংসা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করেছে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خاب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ক্ষতিগ্রস্থ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হয়েছে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الامان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নিরাপত্তা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عرض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</a:t>
            </a:r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বিস্তৃতি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سدى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উদ্দেশ্যহীন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/>
              <a:t>একক পাঠ </a:t>
            </a:r>
            <a:endParaRPr lang="en-US" sz="4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1600200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/>
              <a:t>    قال عبو الحسن: خطب عمر بن عبد العزيز رحـ بخناصرة خطبة  لم يخطب بعدها حتى مات رحمه الله حمد الله و أثنى عليه ثم قال : ايها  بينكم فيهالناس انكم لم تخلوا عبثا ولم تتركوا سدى. 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4114800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r-SA" sz="3200" b="1" dirty="0" smtClean="0"/>
              <a:t>      </a:t>
            </a:r>
            <a:r>
              <a:rPr lang="en-US" sz="3200" b="1" dirty="0" err="1" smtClean="0"/>
              <a:t>আবুল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হাসান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বলেন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ওমর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ইবনে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আব্দুল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আযীয</a:t>
            </a:r>
            <a:r>
              <a:rPr lang="en-US" sz="3200" b="1" dirty="0" smtClean="0"/>
              <a:t> ৯(</a:t>
            </a:r>
            <a:r>
              <a:rPr lang="en-US" sz="3200" b="1" dirty="0" err="1" smtClean="0"/>
              <a:t>রা</a:t>
            </a:r>
            <a:r>
              <a:rPr lang="en-US" sz="3200" b="1" dirty="0" smtClean="0"/>
              <a:t>:) </a:t>
            </a:r>
            <a:r>
              <a:rPr lang="en-US" sz="3200" b="1" dirty="0" err="1" smtClean="0"/>
              <a:t>খানানিরা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নামক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স্থানে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এমন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প্রদান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করেছেন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যার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তিনি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মৃত্যু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অবধি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কোন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প্রদান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করেননি</a:t>
            </a:r>
            <a:r>
              <a:rPr lang="en-US" sz="3200" b="1" dirty="0" smtClean="0"/>
              <a:t>। </a:t>
            </a:r>
            <a:r>
              <a:rPr lang="en-US" sz="3200" b="1" dirty="0" err="1" smtClean="0"/>
              <a:t>উক্ত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ভাষণে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প্রথমে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আল্লাহর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প্রশংসা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তার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গুনগান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বর্ণনা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করলেন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অত:পর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বললেন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মানবমন্ডলী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তোমাদের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অহেতুক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সৃষ্টি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হয়নি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উদ্দেশ্যবিহীন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ছেড়ে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দেয়া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হয়নি</a:t>
            </a:r>
            <a:r>
              <a:rPr lang="en-US" sz="3200" b="1" dirty="0" smtClean="0"/>
              <a:t>।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العبارات</a:t>
            </a:r>
            <a:endParaRPr lang="en-US" sz="72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434</Words>
  <Application>Microsoft Office PowerPoint</Application>
  <PresentationFormat>Custom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57</cp:revision>
  <dcterms:created xsi:type="dcterms:W3CDTF">2006-08-16T00:00:00Z</dcterms:created>
  <dcterms:modified xsi:type="dcterms:W3CDTF">2020-11-09T17:53:07Z</dcterms:modified>
</cp:coreProperties>
</file>