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69" r:id="rId2"/>
    <p:sldId id="268" r:id="rId3"/>
    <p:sldId id="267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2" r:id="rId16"/>
    <p:sldId id="273" r:id="rId17"/>
  </p:sldIdLst>
  <p:sldSz cx="15663863" cy="8312150"/>
  <p:notesSz cx="6858000" cy="9144000"/>
  <p:defaultTextStyle>
    <a:defPPr>
      <a:defRPr lang="en-US"/>
    </a:defPPr>
    <a:lvl1pPr marL="0" algn="l" defTabSz="13696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4810" algn="l" defTabSz="13696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9620" algn="l" defTabSz="13696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4429" algn="l" defTabSz="13696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9240" algn="l" defTabSz="13696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4049" algn="l" defTabSz="13696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8859" algn="l" defTabSz="13696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93667" algn="l" defTabSz="13696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8477" algn="l" defTabSz="13696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56" d="100"/>
          <a:sy n="56" d="100"/>
        </p:scale>
        <p:origin x="-78" y="-90"/>
      </p:cViewPr>
      <p:guideLst>
        <p:guide orient="horz" pos="2618"/>
        <p:guide pos="49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BBFE-4661-42E1-BE66-E0D2A690B7A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8438" y="685800"/>
            <a:ext cx="646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A17F9-1A5B-4E8A-A8D2-DF098DEBB6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8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438" y="685800"/>
            <a:ext cx="646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2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915966" y="3786646"/>
            <a:ext cx="10573108" cy="2296037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15966" y="6064212"/>
            <a:ext cx="10573108" cy="1662430"/>
          </a:xfrm>
        </p:spPr>
        <p:txBody>
          <a:bodyPr/>
          <a:lstStyle>
            <a:lvl1pPr marL="0" indent="0" algn="l">
              <a:buNone/>
              <a:defRPr sz="2700" b="1">
                <a:solidFill>
                  <a:schemeClr val="tx2"/>
                </a:solidFill>
              </a:defRPr>
            </a:lvl1pPr>
            <a:lvl2pPr marL="685023" indent="0" algn="ctr">
              <a:buNone/>
            </a:lvl2pPr>
            <a:lvl3pPr marL="1370046" indent="0" algn="ctr">
              <a:buNone/>
            </a:lvl3pPr>
            <a:lvl4pPr marL="2055068" indent="0" algn="ctr">
              <a:buNone/>
            </a:lvl4pPr>
            <a:lvl5pPr marL="2740091" indent="0" algn="ctr">
              <a:buNone/>
            </a:lvl5pPr>
            <a:lvl6pPr marL="3425114" indent="0" algn="ctr">
              <a:buNone/>
            </a:lvl6pPr>
            <a:lvl7pPr marL="4110137" indent="0" algn="ctr">
              <a:buNone/>
            </a:lvl7pPr>
            <a:lvl8pPr marL="4795159" indent="0" algn="ctr">
              <a:buNone/>
            </a:lvl8pPr>
            <a:lvl9pPr marL="54801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3873582" y="1327612"/>
            <a:ext cx="2770717" cy="652661"/>
          </a:xfrm>
        </p:spPr>
        <p:txBody>
          <a:bodyPr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3039709" y="4972137"/>
            <a:ext cx="4433147" cy="6578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52661" y="0"/>
            <a:ext cx="1044258" cy="831215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73369" y="0"/>
            <a:ext cx="179292" cy="831215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696918" y="0"/>
            <a:ext cx="311551" cy="831215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955105" y="0"/>
            <a:ext cx="394474" cy="831215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82169" y="0"/>
            <a:ext cx="0" cy="83121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566386" y="0"/>
            <a:ext cx="0" cy="83121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463112" y="0"/>
            <a:ext cx="0" cy="83121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957770" y="0"/>
            <a:ext cx="0" cy="831215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827451" y="0"/>
            <a:ext cx="0" cy="831215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5612226" y="0"/>
            <a:ext cx="0" cy="831215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2088515" y="0"/>
            <a:ext cx="130532" cy="831215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44258" y="4156075"/>
            <a:ext cx="2219047" cy="1570073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243427" y="5898683"/>
            <a:ext cx="1098773" cy="77743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869043" y="6666970"/>
            <a:ext cx="234958" cy="16624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850823" y="7015455"/>
            <a:ext cx="469916" cy="33248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3263305" y="5449076"/>
            <a:ext cx="626555" cy="44331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2270684" y="5973769"/>
            <a:ext cx="1044258" cy="627258"/>
          </a:xfrm>
        </p:spPr>
        <p:txBody>
          <a:bodyPr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56301" y="332873"/>
            <a:ext cx="2871708" cy="709226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3193" y="332872"/>
            <a:ext cx="10312043" cy="709226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83193" y="1939502"/>
            <a:ext cx="12792155" cy="590716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966" y="3509575"/>
            <a:ext cx="10573108" cy="2489027"/>
          </a:xfrm>
        </p:spPr>
        <p:txBody>
          <a:bodyPr/>
          <a:lstStyle>
            <a:lvl1pPr algn="l">
              <a:buNone/>
              <a:defRPr sz="45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5966" y="6072487"/>
            <a:ext cx="10573108" cy="166243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tx2"/>
                </a:solidFill>
              </a:defRPr>
            </a:lvl1pPr>
            <a:lvl2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3871244" y="1323169"/>
            <a:ext cx="2770717" cy="652661"/>
          </a:xfrm>
        </p:spPr>
        <p:txBody>
          <a:bodyPr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3040029" y="4968669"/>
            <a:ext cx="4433147" cy="65788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52661" y="0"/>
            <a:ext cx="1044258" cy="831215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73369" y="0"/>
            <a:ext cx="179292" cy="831215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696918" y="0"/>
            <a:ext cx="311551" cy="831215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55105" y="0"/>
            <a:ext cx="394474" cy="831215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82169" y="0"/>
            <a:ext cx="0" cy="83121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66386" y="0"/>
            <a:ext cx="0" cy="83121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63112" y="0"/>
            <a:ext cx="0" cy="83121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957770" y="0"/>
            <a:ext cx="0" cy="831215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827451" y="0"/>
            <a:ext cx="0" cy="831215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2088515" y="0"/>
            <a:ext cx="130532" cy="831215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44258" y="4156075"/>
            <a:ext cx="2219047" cy="1570073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269245" y="5898683"/>
            <a:ext cx="1098773" cy="77743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869043" y="6666970"/>
            <a:ext cx="234958" cy="16624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850823" y="7019149"/>
            <a:ext cx="469916" cy="33248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3218835" y="5429790"/>
            <a:ext cx="626555" cy="44331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5584968" y="0"/>
            <a:ext cx="0" cy="831215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296503" y="5973769"/>
            <a:ext cx="1044258" cy="627258"/>
          </a:xfrm>
        </p:spPr>
        <p:txBody>
          <a:bodyPr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83193" y="1939502"/>
            <a:ext cx="6265545" cy="55414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315024" y="1939502"/>
            <a:ext cx="6265545" cy="55414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93" y="330947"/>
            <a:ext cx="12922687" cy="1385358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83193" y="2863074"/>
            <a:ext cx="6265545" cy="471021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7489285" y="2863074"/>
            <a:ext cx="6265545" cy="471021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783193" y="1902559"/>
            <a:ext cx="6265545" cy="7979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7440335" y="1902559"/>
            <a:ext cx="6265545" cy="7979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011202" y="0"/>
            <a:ext cx="0" cy="831215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7356493" y="3764479"/>
            <a:ext cx="7647178" cy="783193"/>
          </a:xfrm>
        </p:spPr>
        <p:txBody>
          <a:bodyPr anchor="b"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69578" y="332486"/>
            <a:ext cx="2615865" cy="6040162"/>
          </a:xfrm>
        </p:spPr>
        <p:txBody>
          <a:bodyPr/>
          <a:lstStyle>
            <a:lvl1pPr marL="0" indent="0">
              <a:spcBef>
                <a:spcPts val="599"/>
              </a:spcBef>
              <a:spcAft>
                <a:spcPts val="1498"/>
              </a:spcAft>
              <a:buNone/>
              <a:defRPr sz="1800"/>
            </a:lvl1pPr>
            <a:lvl2pPr>
              <a:buNone/>
              <a:defRPr sz="1800"/>
            </a:lvl2pPr>
            <a:lvl3pPr>
              <a:buNone/>
              <a:defRPr sz="15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703640" y="0"/>
            <a:ext cx="0" cy="831215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0607532" y="0"/>
            <a:ext cx="0" cy="831215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402799" y="0"/>
            <a:ext cx="0" cy="831215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141734" y="0"/>
            <a:ext cx="522129" cy="831215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72266" y="0"/>
            <a:ext cx="0" cy="831215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3972166" y="6926792"/>
            <a:ext cx="939832" cy="66497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522129" y="332486"/>
            <a:ext cx="9659382" cy="76693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011202" y="0"/>
            <a:ext cx="0" cy="831215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972166" y="6926792"/>
            <a:ext cx="939832" cy="66497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7319292" y="3764479"/>
            <a:ext cx="7647178" cy="783193"/>
          </a:xfrm>
        </p:spPr>
        <p:txBody>
          <a:bodyPr anchor="b"/>
          <a:lstStyle>
            <a:lvl1pPr algn="l">
              <a:buNone/>
              <a:defRPr sz="3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0573108" cy="831215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48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89953" y="320941"/>
            <a:ext cx="2610644" cy="6006914"/>
          </a:xfrm>
        </p:spPr>
        <p:txBody>
          <a:bodyPr rot="0" spcFirstLastPara="0" vertOverflow="overflow" horzOverflow="overflow" vert="horz" wrap="square" lIns="137005" tIns="68502" rIns="137005" bIns="68502" numCol="1" spcCol="411014" rtlCol="0" fromWordArt="0" anchor="t" anchorCtr="0" forceAA="0" compatLnSpc="1">
            <a:normAutofit/>
          </a:bodyPr>
          <a:lstStyle>
            <a:lvl1pPr marL="0" indent="0">
              <a:spcBef>
                <a:spcPts val="150"/>
              </a:spcBef>
              <a:spcAft>
                <a:spcPts val="599"/>
              </a:spcAft>
              <a:buFontTx/>
              <a:buNone/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402799" y="0"/>
            <a:ext cx="0" cy="8312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5141734" y="0"/>
            <a:ext cx="522129" cy="831215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72266" y="0"/>
            <a:ext cx="0" cy="831215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0703640" y="0"/>
            <a:ext cx="0" cy="831215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0607532" y="0"/>
            <a:ext cx="0" cy="831215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5011202" y="0"/>
            <a:ext cx="0" cy="831215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83193" y="332872"/>
            <a:ext cx="12792155" cy="1385358"/>
          </a:xfrm>
          <a:prstGeom prst="rect">
            <a:avLst/>
          </a:prstGeom>
        </p:spPr>
        <p:txBody>
          <a:bodyPr vert="horz" lIns="137005" tIns="68502" rIns="137005" bIns="68502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83193" y="1939502"/>
            <a:ext cx="12792155" cy="5907168"/>
          </a:xfrm>
          <a:prstGeom prst="rect">
            <a:avLst/>
          </a:prstGeom>
        </p:spPr>
        <p:txBody>
          <a:bodyPr vert="horz" lIns="137005" tIns="68502" rIns="137005" bIns="6850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3504916" y="1215043"/>
            <a:ext cx="2438231" cy="657882"/>
          </a:xfrm>
          <a:prstGeom prst="rect">
            <a:avLst/>
          </a:prstGeom>
        </p:spPr>
        <p:txBody>
          <a:bodyPr vert="horz" lIns="137005" tIns="68502" rIns="137005" bIns="68502" anchor="ctr" anchorCtr="0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6AA56A21-9026-4A84-B4E2-F8CA5848AC47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12776009" y="4438053"/>
            <a:ext cx="3879003" cy="626555"/>
          </a:xfrm>
          <a:prstGeom prst="rect">
            <a:avLst/>
          </a:prstGeom>
        </p:spPr>
        <p:txBody>
          <a:bodyPr vert="horz" lIns="137005" tIns="68502" rIns="137005" bIns="68502" anchor="ctr" anchorCtr="0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30532" y="0"/>
            <a:ext cx="0" cy="831215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402799" y="0"/>
            <a:ext cx="0" cy="831215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5141734" y="0"/>
            <a:ext cx="522129" cy="831215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272266" y="0"/>
            <a:ext cx="0" cy="831215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005" tIns="68502" rIns="137005" bIns="68502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3972166" y="6926792"/>
            <a:ext cx="939832" cy="66497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7005" tIns="68502" rIns="137005" bIns="685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3925174" y="6949881"/>
            <a:ext cx="1044258" cy="631723"/>
          </a:xfrm>
          <a:prstGeom prst="rect">
            <a:avLst/>
          </a:prstGeom>
        </p:spPr>
        <p:txBody>
          <a:bodyPr vert="horz" lIns="137005" tIns="68502" rIns="137005" bIns="68502" anchor="ctr"/>
          <a:lstStyle>
            <a:lvl1pPr algn="ctr" eaLnBrk="1" latinLnBrk="0" hangingPunct="1">
              <a:defRPr kumimoji="0" sz="2100" b="1">
                <a:solidFill>
                  <a:srgbClr val="FFFFFF"/>
                </a:solidFill>
              </a:defRPr>
            </a:lvl1pPr>
          </a:lstStyle>
          <a:p>
            <a:fld id="{B3919FA1-1BE4-48D8-970C-B140BD462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11014" indent="-411014" algn="l" rtl="0" eaLnBrk="1" latinLnBrk="0" hangingPunct="1">
        <a:spcBef>
          <a:spcPts val="899"/>
        </a:spcBef>
        <a:buClr>
          <a:schemeClr val="accent1"/>
        </a:buClr>
        <a:buSzPct val="70000"/>
        <a:buFont typeface="Wingdings"/>
        <a:buChar char="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59032" indent="-41101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46" indent="-27400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059" indent="-27400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073" indent="-27400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086" indent="-27400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3014100" indent="-27400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21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5114" indent="-27400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21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836127" indent="-27400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2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0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55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4251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1101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95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801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131" y="269876"/>
            <a:ext cx="14325600" cy="1200302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inter mor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31" y="2327275"/>
            <a:ext cx="9906001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531" y="4232276"/>
            <a:ext cx="14097000" cy="29546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</p:spPr>
        <p:txBody>
          <a:bodyPr wrap="square" lIns="91411" tIns="45706" rIns="91411" bIns="45706" rtlCol="0">
            <a:spAutoFit/>
          </a:bodyPr>
          <a:lstStyle/>
          <a:p>
            <a:pPr algn="just"/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সুযোগ্য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বিদ্রেহী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জৌনপরের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বরবক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শাহকে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পদচ্যুত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কারারুদ্ধ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গভর্নর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বায়ানা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কোয়েল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গোয়ালিয়র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নারোয়ার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ধোলপুরে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সম্প্রসালণ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চান্দেরীরাজ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বশ্যতা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 1504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আগ্রা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নগরীরর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গোড়াপত্তন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1517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আগ্রায়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পরলোক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omb_of_Sikandar_Lodi_(1_of_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2532" y="346076"/>
            <a:ext cx="5715001" cy="365760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64336" y="2022476"/>
            <a:ext cx="4443395" cy="113100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1" tIns="45706" rIns="91411" bIns="45706">
            <a:spAutoFit/>
          </a:bodyPr>
          <a:lstStyle/>
          <a:p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লোদির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/>
              <a:t>Judging character and achievement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2133" y="2479678"/>
            <a:ext cx="12115799" cy="4930224"/>
          </a:xfrm>
          <a:prstGeom prst="flowChartOffpageConnector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11" tIns="45706" rIns="91411" bIns="45706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রাজনীতিবিদ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সমরকুশলী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প্রজারঞ্জক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মর্যাদার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অধিষ্ঠিত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পুনঃস্থাপনে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শুল্ক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বিলোপ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সাম্রাজ্যে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শিল্প-বাণিজ্যের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ব্যপক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স্বয়ং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পৃষ্ঠপোষকতায়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মিঞা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ভূঞা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চিকিৎসাবিজ্ঞান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তিব্বী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সিকান্দরী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ফারসিতে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532" y="574675"/>
            <a:ext cx="11430000" cy="707858"/>
          </a:xfrm>
          <a:prstGeom prst="rect">
            <a:avLst/>
          </a:prstGeom>
          <a:solidFill>
            <a:srgbClr val="00B0F0"/>
          </a:solidFill>
        </p:spPr>
        <p:txBody>
          <a:bodyPr wrap="square" lIns="91411" tIns="45706" rIns="91411" bIns="45706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( 1517-1526)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9533" y="2251079"/>
            <a:ext cx="5867400" cy="4524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11" tIns="45706" rIns="91411" bIns="45706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আরোহন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লোদির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অভিজাতবর্গের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নিরঙ্কুশ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1517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21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অধিষ্ঠিত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রৈাদি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533" y="2251075"/>
            <a:ext cx="441960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132" y="498476"/>
            <a:ext cx="14325600" cy="19389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11" tIns="45706" rIns="91411" bIns="45706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পানিপথের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The first battle of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Panipath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and the downfall of the Lodi dynasty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0932" y="2632075"/>
            <a:ext cx="7543800" cy="43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1" tIns="45706" rIns="91411" bIns="45706" rtlCol="0">
            <a:spAutoFit/>
          </a:bodyPr>
          <a:lstStyle/>
          <a:p>
            <a:pPr algn="just"/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কাবুলের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অধিপতি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ভাগ্যান্বেষী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আফগান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অভিজাতদের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সানন্দচিত্তে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 1524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পাঞ্জাব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লোদির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 1526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. 20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পানিপথের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নেতৃত্বাধীন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ঘটেনি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সালতানাতেরও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orama_of_the_first_battle_of_Panipat_1526_C.E._in_the_museum_in_Naubat_Kh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1" y="2632077"/>
            <a:ext cx="64008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131" y="2022475"/>
            <a:ext cx="12268200" cy="5972495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4" tIns="45707" rIns="91414" bIns="45707" rtlCol="0">
            <a:spAutoFit/>
          </a:bodyPr>
          <a:lstStyle/>
          <a:p>
            <a:pPr marL="514208" indent="-514208">
              <a:buAutoNum type="arabicPeriod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208" indent="-514208">
              <a:buAutoNum type="arabicPeriod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208" indent="-514208">
              <a:buAutoNum type="arabicPeriod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সালতানাথের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208" indent="-514208">
              <a:buAutoNum type="arabicPeriod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208" indent="-514208">
              <a:buAutoNum type="arabicPeriod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পানিপথের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8731" y="574675"/>
            <a:ext cx="13335001" cy="1155469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0" y="184714"/>
            <a:ext cx="15114669" cy="8127436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16731" y="5680076"/>
            <a:ext cx="14750138" cy="1570073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36973" tIns="68487" rIns="136973" bIns="68487"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পতনের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021932" y="422275"/>
            <a:ext cx="6918206" cy="1019624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6973" tIns="68487" rIns="136973" bIns="68487"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333" y="1489075"/>
            <a:ext cx="6248400" cy="4114800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504" y="277074"/>
            <a:ext cx="4602274" cy="1270406"/>
          </a:xfrm>
          <a:prstGeom prst="rect">
            <a:avLst/>
          </a:prstGeom>
        </p:spPr>
        <p:txBody>
          <a:bodyPr wrap="none" lIns="115120" tIns="57560" rIns="115120" bIns="57560">
            <a:spAutoFit/>
          </a:bodyPr>
          <a:lstStyle/>
          <a:p>
            <a:r>
              <a:rPr lang="en-US" sz="75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75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5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হাফেজ</a:t>
            </a:r>
            <a:r>
              <a:rPr lang="bn-BD" sz="75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GB" sz="67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7" descr="bird-clipart-animated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56" y="4617864"/>
            <a:ext cx="10223384" cy="3282530"/>
          </a:xfrm>
          <a:prstGeom prst="rect">
            <a:avLst/>
          </a:prstGeom>
        </p:spPr>
      </p:pic>
      <p:pic>
        <p:nvPicPr>
          <p:cNvPr id="9" name="Picture 8" descr="phoebe-snetsingers-85th-birthday-5179281716019200-hp2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32" y="1200645"/>
            <a:ext cx="11712225" cy="4359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6498" y="184716"/>
            <a:ext cx="11225768" cy="45702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6967" tIns="68483" rIns="136967" bIns="68483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আজিজ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চারগাছ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ভূঁঞা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কসবা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01711107337 / 01920443344</a:t>
            </a: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md.abdulazizsharker@gmail.com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6501" y="4649944"/>
            <a:ext cx="11356301" cy="373928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6967" tIns="68483" rIns="136967" bIns="68483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সালতানাত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4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শাসনকাল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393839" y="1570073"/>
            <a:ext cx="635560" cy="38045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36967" tIns="68483" rIns="136967" bIns="68483"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263305" y="6280295"/>
            <a:ext cx="763290" cy="4404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36967" tIns="68483" rIns="136967" bIns="68483"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30535" y="4894935"/>
            <a:ext cx="3079373" cy="288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0" y="3140148"/>
            <a:ext cx="3263305" cy="166242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6967" tIns="68483" rIns="136967" bIns="68483" rtlCol="0" anchor="ctr"/>
          <a:lstStyle/>
          <a:p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1" name="Picture 10" descr="5f89a07fccd395b182884aab5f32370f.0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31" y="1"/>
            <a:ext cx="3124201" cy="3282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43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331" y="1336675"/>
            <a:ext cx="10591800" cy="1862020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r>
              <a:rPr lang="en-US" sz="1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9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9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----</a:t>
            </a:r>
            <a:endParaRPr lang="en-US" sz="7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0333" y="4156077"/>
            <a:ext cx="10820399" cy="1839327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11" tIns="45706" rIns="91411" bIns="45706" rtlCol="0">
            <a:spAutoFit/>
          </a:bodyPr>
          <a:lstStyle/>
          <a:p>
            <a:pPr algn="ctr"/>
            <a:r>
              <a:rPr lang="en-US" sz="79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7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9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endParaRPr lang="en-US" sz="79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3132" y="3470275"/>
            <a:ext cx="11963400" cy="754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1" tIns="45706" rIns="91411" bIns="45706" rtlCol="0">
            <a:spAutoFit/>
          </a:bodyPr>
          <a:lstStyle/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3132" y="4689474"/>
            <a:ext cx="11963400" cy="754024"/>
          </a:xfrm>
          <a:prstGeom prst="rect">
            <a:avLst/>
          </a:prstGeom>
          <a:solidFill>
            <a:srgbClr val="00B0F0"/>
          </a:solidFill>
        </p:spPr>
        <p:txBody>
          <a:bodyPr wrap="square" lIns="91411" tIns="45706" rIns="91411" bIns="45706" rtlCol="0">
            <a:spAutoFit/>
          </a:bodyPr>
          <a:lstStyle/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শাসকদের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smtClean="0">
                <a:latin typeface="NikoshBAN" pitchFamily="2" charset="0"/>
                <a:cs typeface="NikoshBAN" pitchFamily="2" charset="0"/>
              </a:rPr>
              <a:t>অবদান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3132" y="5832475"/>
            <a:ext cx="11963400" cy="754024"/>
          </a:xfrm>
          <a:prstGeom prst="rect">
            <a:avLst/>
          </a:prstGeom>
          <a:solidFill>
            <a:srgbClr val="92D050"/>
          </a:solidFill>
        </p:spPr>
        <p:txBody>
          <a:bodyPr wrap="square" lIns="91411" tIns="45706" rIns="91411" bIns="45706" rtlCol="0">
            <a:spAutoFit/>
          </a:bodyPr>
          <a:lstStyle/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উত্থান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336" y="346076"/>
            <a:ext cx="9982199" cy="8309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11" tIns="45706" rIns="91411" bIns="45706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9335" y="1870076"/>
            <a:ext cx="11734799" cy="754024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1" tIns="45706" rIns="91411" bIns="45706" rtlCol="0">
            <a:spAutoFit/>
          </a:bodyPr>
          <a:lstStyle/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-------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50132" y="3470275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58599" y="46132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58599" y="5832475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34" y="193678"/>
            <a:ext cx="15087599" cy="1323411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11" tIns="45706" rIns="91411" bIns="45706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(1451-1526)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উখ্থান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Lodi Dynasty Rise and Fail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6932" y="2174876"/>
            <a:ext cx="8077200" cy="532330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11" tIns="45706" rIns="91411" bIns="45706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বাহলূল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জাতিগতভাবে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আফগান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উপদলের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শাহু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খৈল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75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শাসনকাজ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0" y="1793876"/>
            <a:ext cx="5112734" cy="5105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1132" y="6975477"/>
            <a:ext cx="3212680" cy="646303"/>
          </a:xfrm>
          <a:prstGeom prst="rect">
            <a:avLst/>
          </a:prstGeom>
          <a:solidFill>
            <a:srgbClr val="00B0F0"/>
          </a:solidFill>
        </p:spPr>
        <p:txBody>
          <a:bodyPr wrap="none" lIns="91411" tIns="45706" rIns="91411" bIns="45706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বাহলূল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endParaRPr lang="en-US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বাহলুল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(1451-1489)</a:t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Sultan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Bahlul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Lodi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0" y="1793876"/>
            <a:ext cx="5112734" cy="5105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1132" y="6975477"/>
            <a:ext cx="3212680" cy="646303"/>
          </a:xfrm>
          <a:prstGeom prst="rect">
            <a:avLst/>
          </a:prstGeom>
          <a:solidFill>
            <a:srgbClr val="00B0F0"/>
          </a:solidFill>
        </p:spPr>
        <p:txBody>
          <a:bodyPr wrap="none" lIns="91411" tIns="45706" rIns="91411" bIns="45706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বাহলূল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endParaRPr lang="en-US" sz="3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88730" y="2098675"/>
            <a:ext cx="10058400" cy="392616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lIns="91411" tIns="45706" rIns="91411" bIns="45706" rtlCol="0">
            <a:spAutoFit/>
          </a:bodyPr>
          <a:lstStyle/>
          <a:p>
            <a:pPr algn="just"/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কালা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বাহলুল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লোদী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সরহিন্দের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বংশীয়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দরবারে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উচ্চাভিলাষ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দুবার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চেষ্টার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দরবারে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দ্বন্ধের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সুযোগে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মসনদ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অধিকারে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9731" y="5984875"/>
            <a:ext cx="9829800" cy="1046412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lIns="91411" tIns="45706" rIns="91411" bIns="45706" rtlCol="0">
            <a:spAutoFit/>
          </a:bodyPr>
          <a:lstStyle/>
          <a:p>
            <a:pPr algn="just"/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পরিস্থিতির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চাপে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স্বেচ্ছায়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1451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. 19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বাহলুল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রাজ্যবিস্তার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/>
              <a:t>Suppression of rebellion and expansion of state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1" y="2098677"/>
            <a:ext cx="4800601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6935" y="2174876"/>
            <a:ext cx="8229601" cy="39702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B0F0"/>
            </a:solidFill>
          </a:ln>
          <a:effectLst>
            <a:softEdge rad="635000"/>
          </a:effectLst>
        </p:spPr>
        <p:txBody>
          <a:bodyPr wrap="square" lIns="91411" tIns="45706" rIns="91411" bIns="45706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বাহলুল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পুনঃপ্রতিষ্ঠার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বিস্তারে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প্রতিবন্ধক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ক্ষমতাচ্যুত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করারুদ্ধ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মেওয়াট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সকিত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রেওয়ারী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চান্দলওয়ার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দোয়াব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রাজাগণ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বাহলুল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লোদীর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স্বীকারে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331" y="4918077"/>
            <a:ext cx="14401800" cy="25545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91411" tIns="45706" rIns="91411" bIns="45706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বাহলুল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লোদির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সর্বমেষ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গোয়ালিয়রের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মানসিংহের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উপঢৌকন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প্রত্যাবর্তন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বাহালুল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1489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জালালূ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d-Pratidin-04-07-20-F-22.jpg"/>
          <p:cNvPicPr>
            <a:picLocks noChangeAspect="1"/>
          </p:cNvPicPr>
          <p:nvPr/>
        </p:nvPicPr>
        <p:blipFill>
          <a:blip r:embed="rId2"/>
          <a:srcRect l="20952" r="20000"/>
          <a:stretch>
            <a:fillRect/>
          </a:stretch>
        </p:blipFill>
        <p:spPr>
          <a:xfrm>
            <a:off x="1888332" y="727075"/>
            <a:ext cx="4191000" cy="3699387"/>
          </a:xfrm>
          <a:prstGeom prst="rect">
            <a:avLst/>
          </a:prstGeom>
        </p:spPr>
      </p:pic>
      <p:pic>
        <p:nvPicPr>
          <p:cNvPr id="4" name="Picture 3" descr="Tomb_of_Bahlol_Lodi-701x4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531" y="727075"/>
            <a:ext cx="51816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7934" y="3698878"/>
            <a:ext cx="2706131" cy="646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1" tIns="45706" rIns="91411" bIns="45706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মানসিংহের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/>
          </a:p>
        </p:txBody>
      </p:sp>
      <p:sp>
        <p:nvSpPr>
          <p:cNvPr id="6" name="Rectangle 5"/>
          <p:cNvSpPr/>
          <p:nvPr/>
        </p:nvSpPr>
        <p:spPr>
          <a:xfrm>
            <a:off x="9127334" y="4003679"/>
            <a:ext cx="3010702" cy="5693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1" tIns="45706" rIns="91411" bIns="45706">
            <a:spAutoFit/>
          </a:bodyPr>
          <a:lstStyle/>
          <a:p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বাহালুল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লোদির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735" y="422275"/>
            <a:ext cx="12572999" cy="70785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11" tIns="45706" rIns="91411" bIns="45706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(1489-1517)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3935" y="2784476"/>
            <a:ext cx="14173201" cy="31700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  <a:scene3d>
            <a:camera prst="obliqueTop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1" tIns="45706" rIns="91411" bIns="45706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বাহলুল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লোদির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নিজাম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বরবক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উত্তরাধিকারকে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অভিজাতগণ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দ্বন্দ্ধে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অভিজাতদের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সংখ্যাগরিষ্ঠের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নিজাম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1489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 17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আরোহন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680</TotalTime>
  <Words>776</Words>
  <Application>Microsoft Office PowerPoint</Application>
  <PresentationFormat>Custom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Slide 1</vt:lpstr>
      <vt:lpstr>Slide 2</vt:lpstr>
      <vt:lpstr>Slide 3</vt:lpstr>
      <vt:lpstr>Slide 4</vt:lpstr>
      <vt:lpstr>Slide 5</vt:lpstr>
      <vt:lpstr>সুলতান বাহলুল লোদি (1451-1489) Sultan Bahlul Lodi</vt:lpstr>
      <vt:lpstr>বিদ্রোহ দমন ও রাজ্যবিস্তার Suppression of rebellion and expansion of state</vt:lpstr>
      <vt:lpstr>Slide 8</vt:lpstr>
      <vt:lpstr>Slide 9</vt:lpstr>
      <vt:lpstr>Slide 10</vt:lpstr>
      <vt:lpstr>চরিত্র ও কৃতিত্ব বিচার Judging character and achievement</vt:lpstr>
      <vt:lpstr>Slide 12</vt:lpstr>
      <vt:lpstr>Slide 13</vt:lpstr>
      <vt:lpstr>Slide 14</vt:lpstr>
      <vt:lpstr>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Aziz Sharker</dc:creator>
  <cp:lastModifiedBy>Aziz Sharker</cp:lastModifiedBy>
  <cp:revision>69</cp:revision>
  <dcterms:created xsi:type="dcterms:W3CDTF">2020-11-07T08:18:29Z</dcterms:created>
  <dcterms:modified xsi:type="dcterms:W3CDTF">2020-11-08T06:38:24Z</dcterms:modified>
</cp:coreProperties>
</file>