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2" r:id="rId2"/>
    <p:sldId id="287" r:id="rId3"/>
    <p:sldId id="265" r:id="rId4"/>
    <p:sldId id="286" r:id="rId5"/>
    <p:sldId id="289" r:id="rId6"/>
    <p:sldId id="258" r:id="rId7"/>
    <p:sldId id="284" r:id="rId8"/>
    <p:sldId id="285" r:id="rId9"/>
    <p:sldId id="267" r:id="rId10"/>
    <p:sldId id="256" r:id="rId11"/>
    <p:sldId id="263" r:id="rId12"/>
    <p:sldId id="260" r:id="rId13"/>
    <p:sldId id="264" r:id="rId14"/>
    <p:sldId id="259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91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  <a:srgbClr val="FD777A"/>
    <a:srgbClr val="00FF00"/>
    <a:srgbClr val="E8DB8A"/>
    <a:srgbClr val="FF9900"/>
    <a:srgbClr val="FF66CC"/>
    <a:srgbClr val="FF3300"/>
    <a:srgbClr val="A216A2"/>
    <a:srgbClr val="8AE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 varScale="1">
        <p:scale>
          <a:sx n="69" d="100"/>
          <a:sy n="69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1B9E2-BCD9-4994-A3DE-0F6320B3DA14}">
      <dgm:prSet phldrT="[Text]" custT="1"/>
      <dgm:spPr/>
      <dgm:t>
        <a:bodyPr/>
        <a:lstStyle/>
        <a:p>
          <a:pPr algn="ctr"/>
          <a:r>
            <a:rPr lang="en-GB" sz="36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dirty="0"/>
        </a:p>
      </dgm:t>
    </dgm:pt>
    <dgm:pt modelId="{894C073A-61D0-4E7B-B134-BBE7A3689B41}" type="parTrans" cxnId="{EA52F8D7-7CB6-40B8-B19C-E405DD313AD7}">
      <dgm:prSet/>
      <dgm:spPr/>
      <dgm:t>
        <a:bodyPr/>
        <a:lstStyle/>
        <a:p>
          <a:endParaRPr lang="en-US"/>
        </a:p>
      </dgm:t>
    </dgm:pt>
    <dgm:pt modelId="{D3641A3C-050E-418A-9E69-58AE995F780C}" type="sibTrans" cxnId="{EA52F8D7-7CB6-40B8-B19C-E405DD313AD7}">
      <dgm:prSet/>
      <dgm:spPr/>
      <dgm:t>
        <a:bodyPr/>
        <a:lstStyle/>
        <a:p>
          <a:endParaRPr lang="en-US"/>
        </a:p>
      </dgm:t>
    </dgm:pt>
    <dgm:pt modelId="{81C22944-C920-4A6B-84DA-DD14EF92D1F0}">
      <dgm:prSet phldrT="[Text]" custT="1"/>
      <dgm:spPr/>
      <dgm:t>
        <a:bodyPr/>
        <a:lstStyle/>
        <a:p>
          <a:r>
            <a:rPr lang="en-GB" sz="36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dirty="0"/>
        </a:p>
      </dgm:t>
    </dgm:pt>
    <dgm:pt modelId="{024333EE-B978-4E69-9F1B-8E0E6FF02187}" type="parTrans" cxnId="{7DBB0B3C-36B5-43A5-AFB0-2F888E80B126}">
      <dgm:prSet/>
      <dgm:spPr/>
      <dgm:t>
        <a:bodyPr/>
        <a:lstStyle/>
        <a:p>
          <a:endParaRPr lang="en-US"/>
        </a:p>
      </dgm:t>
    </dgm:pt>
    <dgm:pt modelId="{F07F053F-9194-4414-BFF0-F83D6F985613}" type="sibTrans" cxnId="{7DBB0B3C-36B5-43A5-AFB0-2F888E80B126}">
      <dgm:prSet/>
      <dgm:spPr/>
      <dgm:t>
        <a:bodyPr/>
        <a:lstStyle/>
        <a:p>
          <a:endParaRPr lang="en-US"/>
        </a:p>
      </dgm:t>
    </dgm:pt>
    <dgm:pt modelId="{A44EA557-FB0D-40D8-9AC3-B3AF6636C9D7}">
      <dgm:prSet phldrT="[Text]" custT="1"/>
      <dgm:spPr/>
      <dgm:t>
        <a:bodyPr/>
        <a:lstStyle/>
        <a:p>
          <a:r>
            <a:rPr lang="en-GB" sz="3600" dirty="0">
              <a:latin typeface="NikoshBAN" pitchFamily="2" charset="0"/>
              <a:cs typeface="NikoshBAN" pitchFamily="2" charset="0"/>
            </a:rPr>
            <a:t>দল-০৩</a:t>
          </a:r>
          <a:endParaRPr lang="en-US" sz="3100" dirty="0"/>
        </a:p>
      </dgm:t>
    </dgm:pt>
    <dgm:pt modelId="{057F27B7-9382-4910-90CF-9AABE07DDADC}" type="parTrans" cxnId="{11117048-8F15-4633-8DDC-0628B1F2BF6A}">
      <dgm:prSet/>
      <dgm:spPr/>
      <dgm:t>
        <a:bodyPr/>
        <a:lstStyle/>
        <a:p>
          <a:endParaRPr lang="en-US"/>
        </a:p>
      </dgm:t>
    </dgm:pt>
    <dgm:pt modelId="{D120D26D-B24E-4F85-BC79-833E2DF69710}" type="sibTrans" cxnId="{11117048-8F15-4633-8DDC-0628B1F2BF6A}">
      <dgm:prSet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FDB11-010B-4E01-9D79-E7A911CFA021}" type="pres">
      <dgm:prSet presAssocID="{86C1B9E2-BCD9-4994-A3DE-0F6320B3DA14}" presName="parentLin" presStyleCnt="0"/>
      <dgm:spPr/>
    </dgm:pt>
    <dgm:pt modelId="{92654CD0-26ED-4910-AFB7-A791A715F92E}" type="pres">
      <dgm:prSet presAssocID="{86C1B9E2-BCD9-4994-A3DE-0F6320B3DA1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21BF1A-B526-4D7E-90F5-D5BA3A134193}" type="pres">
      <dgm:prSet presAssocID="{86C1B9E2-BCD9-4994-A3DE-0F6320B3DA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C5483-A1B2-4130-B314-65B7D440A9F3}" type="pres">
      <dgm:prSet presAssocID="{86C1B9E2-BCD9-4994-A3DE-0F6320B3DA14}" presName="negativeSpace" presStyleCnt="0"/>
      <dgm:spPr/>
    </dgm:pt>
    <dgm:pt modelId="{A38C96F7-8302-41F6-909A-C3B38E265786}" type="pres">
      <dgm:prSet presAssocID="{86C1B9E2-BCD9-4994-A3DE-0F6320B3DA14}" presName="childText" presStyleLbl="conFgAcc1" presStyleIdx="0" presStyleCnt="3" custLinFactNeighborX="-5882">
        <dgm:presLayoutVars>
          <dgm:bulletEnabled val="1"/>
        </dgm:presLayoutVars>
      </dgm:prSet>
      <dgm:spPr/>
    </dgm:pt>
    <dgm:pt modelId="{FB4CA7F2-EF40-4955-83F9-98EA203D70A9}" type="pres">
      <dgm:prSet presAssocID="{D3641A3C-050E-418A-9E69-58AE995F780C}" presName="spaceBetweenRectangles" presStyleCnt="0"/>
      <dgm:spPr/>
    </dgm:pt>
    <dgm:pt modelId="{8516C7E4-FA6B-407C-9BF9-B1D793A74C04}" type="pres">
      <dgm:prSet presAssocID="{81C22944-C920-4A6B-84DA-DD14EF92D1F0}" presName="parentLin" presStyleCnt="0"/>
      <dgm:spPr/>
    </dgm:pt>
    <dgm:pt modelId="{13AB11C2-1131-4AFD-8E60-2A87140CB76C}" type="pres">
      <dgm:prSet presAssocID="{81C22944-C920-4A6B-84DA-DD14EF92D1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AE148D0-4D8C-4872-9D50-9C079F3D3138}" type="pres">
      <dgm:prSet presAssocID="{81C22944-C920-4A6B-84DA-DD14EF92D1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BDE1-C462-46A3-B5EF-4ED777D45EE3}" type="pres">
      <dgm:prSet presAssocID="{81C22944-C920-4A6B-84DA-DD14EF92D1F0}" presName="negativeSpace" presStyleCnt="0"/>
      <dgm:spPr/>
    </dgm:pt>
    <dgm:pt modelId="{4FC2E4DD-10B1-4AF5-ACE7-ED0B41A68A51}" type="pres">
      <dgm:prSet presAssocID="{81C22944-C920-4A6B-84DA-DD14EF92D1F0}" presName="childText" presStyleLbl="conFgAcc1" presStyleIdx="1" presStyleCnt="3">
        <dgm:presLayoutVars>
          <dgm:bulletEnabled val="1"/>
        </dgm:presLayoutVars>
      </dgm:prSet>
      <dgm:spPr/>
    </dgm:pt>
    <dgm:pt modelId="{7B28F37D-D0CE-4CC7-8965-77041DCD14BC}" type="pres">
      <dgm:prSet presAssocID="{F07F053F-9194-4414-BFF0-F83D6F985613}" presName="spaceBetweenRectangles" presStyleCnt="0"/>
      <dgm:spPr/>
    </dgm:pt>
    <dgm:pt modelId="{B6C77CE9-DABF-4957-AB3F-A29B1A66B04D}" type="pres">
      <dgm:prSet presAssocID="{A44EA557-FB0D-40D8-9AC3-B3AF6636C9D7}" presName="parentLin" presStyleCnt="0"/>
      <dgm:spPr/>
    </dgm:pt>
    <dgm:pt modelId="{FD2530CE-410E-45FA-BD03-7FB61C0276BB}" type="pres">
      <dgm:prSet presAssocID="{A44EA557-FB0D-40D8-9AC3-B3AF6636C9D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C34A612-AB6C-4954-AAA4-90A258F52578}" type="pres">
      <dgm:prSet presAssocID="{A44EA557-FB0D-40D8-9AC3-B3AF6636C9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038C-BDC2-40F6-A123-A4702BE7B42B}" type="pres">
      <dgm:prSet presAssocID="{A44EA557-FB0D-40D8-9AC3-B3AF6636C9D7}" presName="negativeSpace" presStyleCnt="0"/>
      <dgm:spPr/>
    </dgm:pt>
    <dgm:pt modelId="{A5327E40-FA69-4B4F-861B-195EFCC05988}" type="pres">
      <dgm:prSet presAssocID="{A44EA557-FB0D-40D8-9AC3-B3AF6636C9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95DC27-0C78-4A31-996B-453608D4AB88}" type="presOf" srcId="{A44EA557-FB0D-40D8-9AC3-B3AF6636C9D7}" destId="{FD2530CE-410E-45FA-BD03-7FB61C0276BB}" srcOrd="0" destOrd="0" presId="urn:microsoft.com/office/officeart/2005/8/layout/list1"/>
    <dgm:cxn modelId="{8110AE61-DD35-4712-B7F1-3CDEC807C75C}" type="presOf" srcId="{20AE325A-7641-4172-80D9-A6C6163B4077}" destId="{6A26BD0E-8257-4A04-968D-B222CFDC38F5}" srcOrd="0" destOrd="0" presId="urn:microsoft.com/office/officeart/2005/8/layout/list1"/>
    <dgm:cxn modelId="{B006D7A8-E57A-40F4-8445-722DA09AAB3A}" type="presOf" srcId="{86C1B9E2-BCD9-4994-A3DE-0F6320B3DA14}" destId="{6821BF1A-B526-4D7E-90F5-D5BA3A134193}" srcOrd="1" destOrd="0" presId="urn:microsoft.com/office/officeart/2005/8/layout/list1"/>
    <dgm:cxn modelId="{796495D5-0CF5-43BD-B56F-D14B4B4D6750}" type="presOf" srcId="{A44EA557-FB0D-40D8-9AC3-B3AF6636C9D7}" destId="{8C34A612-AB6C-4954-AAA4-90A258F52578}" srcOrd="1" destOrd="0" presId="urn:microsoft.com/office/officeart/2005/8/layout/list1"/>
    <dgm:cxn modelId="{11117048-8F15-4633-8DDC-0628B1F2BF6A}" srcId="{20AE325A-7641-4172-80D9-A6C6163B4077}" destId="{A44EA557-FB0D-40D8-9AC3-B3AF6636C9D7}" srcOrd="2" destOrd="0" parTransId="{057F27B7-9382-4910-90CF-9AABE07DDADC}" sibTransId="{D120D26D-B24E-4F85-BC79-833E2DF69710}"/>
    <dgm:cxn modelId="{7DBB0B3C-36B5-43A5-AFB0-2F888E80B126}" srcId="{20AE325A-7641-4172-80D9-A6C6163B4077}" destId="{81C22944-C920-4A6B-84DA-DD14EF92D1F0}" srcOrd="1" destOrd="0" parTransId="{024333EE-B978-4E69-9F1B-8E0E6FF02187}" sibTransId="{F07F053F-9194-4414-BFF0-F83D6F985613}"/>
    <dgm:cxn modelId="{840D9EDC-AEB7-4A9F-A7F6-2DFF9FB46D34}" type="presOf" srcId="{81C22944-C920-4A6B-84DA-DD14EF92D1F0}" destId="{6AE148D0-4D8C-4872-9D50-9C079F3D3138}" srcOrd="1" destOrd="0" presId="urn:microsoft.com/office/officeart/2005/8/layout/list1"/>
    <dgm:cxn modelId="{FCE196FD-99BF-46C0-AA3B-34057E5866F6}" type="presOf" srcId="{86C1B9E2-BCD9-4994-A3DE-0F6320B3DA14}" destId="{92654CD0-26ED-4910-AFB7-A791A715F92E}" srcOrd="0" destOrd="0" presId="urn:microsoft.com/office/officeart/2005/8/layout/list1"/>
    <dgm:cxn modelId="{EA52F8D7-7CB6-40B8-B19C-E405DD313AD7}" srcId="{20AE325A-7641-4172-80D9-A6C6163B4077}" destId="{86C1B9E2-BCD9-4994-A3DE-0F6320B3DA14}" srcOrd="0" destOrd="0" parTransId="{894C073A-61D0-4E7B-B134-BBE7A3689B41}" sibTransId="{D3641A3C-050E-418A-9E69-58AE995F780C}"/>
    <dgm:cxn modelId="{7804DDAA-5DE8-40C9-B9D6-3D7841CFC735}" type="presOf" srcId="{81C22944-C920-4A6B-84DA-DD14EF92D1F0}" destId="{13AB11C2-1131-4AFD-8E60-2A87140CB76C}" srcOrd="0" destOrd="0" presId="urn:microsoft.com/office/officeart/2005/8/layout/list1"/>
    <dgm:cxn modelId="{D7E7C0BA-A2E7-463D-A73D-4B1806DFF448}" type="presParOf" srcId="{6A26BD0E-8257-4A04-968D-B222CFDC38F5}" destId="{8F5FDB11-010B-4E01-9D79-E7A911CFA021}" srcOrd="0" destOrd="0" presId="urn:microsoft.com/office/officeart/2005/8/layout/list1"/>
    <dgm:cxn modelId="{ABA8DCF0-A11F-4C96-982C-A31CC5442D5E}" type="presParOf" srcId="{8F5FDB11-010B-4E01-9D79-E7A911CFA021}" destId="{92654CD0-26ED-4910-AFB7-A791A715F92E}" srcOrd="0" destOrd="0" presId="urn:microsoft.com/office/officeart/2005/8/layout/list1"/>
    <dgm:cxn modelId="{70715CA4-D365-4FC4-A254-534158A3817F}" type="presParOf" srcId="{8F5FDB11-010B-4E01-9D79-E7A911CFA021}" destId="{6821BF1A-B526-4D7E-90F5-D5BA3A134193}" srcOrd="1" destOrd="0" presId="urn:microsoft.com/office/officeart/2005/8/layout/list1"/>
    <dgm:cxn modelId="{8C2441F7-E5FA-442D-A66C-A6FD8BB49304}" type="presParOf" srcId="{6A26BD0E-8257-4A04-968D-B222CFDC38F5}" destId="{C2BC5483-A1B2-4130-B314-65B7D440A9F3}" srcOrd="1" destOrd="0" presId="urn:microsoft.com/office/officeart/2005/8/layout/list1"/>
    <dgm:cxn modelId="{C029BEAC-45B5-4567-9528-C1282C757F15}" type="presParOf" srcId="{6A26BD0E-8257-4A04-968D-B222CFDC38F5}" destId="{A38C96F7-8302-41F6-909A-C3B38E265786}" srcOrd="2" destOrd="0" presId="urn:microsoft.com/office/officeart/2005/8/layout/list1"/>
    <dgm:cxn modelId="{D6FB1F3D-6731-4CC9-AB21-F60F0F685AA5}" type="presParOf" srcId="{6A26BD0E-8257-4A04-968D-B222CFDC38F5}" destId="{FB4CA7F2-EF40-4955-83F9-98EA203D70A9}" srcOrd="3" destOrd="0" presId="urn:microsoft.com/office/officeart/2005/8/layout/list1"/>
    <dgm:cxn modelId="{1573BA0E-8E1A-4CDA-A50D-1F74FEFD3C87}" type="presParOf" srcId="{6A26BD0E-8257-4A04-968D-B222CFDC38F5}" destId="{8516C7E4-FA6B-407C-9BF9-B1D793A74C04}" srcOrd="4" destOrd="0" presId="urn:microsoft.com/office/officeart/2005/8/layout/list1"/>
    <dgm:cxn modelId="{CC771B4A-7CE4-4317-870C-D5E762905FE8}" type="presParOf" srcId="{8516C7E4-FA6B-407C-9BF9-B1D793A74C04}" destId="{13AB11C2-1131-4AFD-8E60-2A87140CB76C}" srcOrd="0" destOrd="0" presId="urn:microsoft.com/office/officeart/2005/8/layout/list1"/>
    <dgm:cxn modelId="{EE930296-3AFD-461E-A84C-033698C39D49}" type="presParOf" srcId="{8516C7E4-FA6B-407C-9BF9-B1D793A74C04}" destId="{6AE148D0-4D8C-4872-9D50-9C079F3D3138}" srcOrd="1" destOrd="0" presId="urn:microsoft.com/office/officeart/2005/8/layout/list1"/>
    <dgm:cxn modelId="{E36508AE-2D93-4B26-BE9C-28274E3ED213}" type="presParOf" srcId="{6A26BD0E-8257-4A04-968D-B222CFDC38F5}" destId="{E5F6BDE1-C462-46A3-B5EF-4ED777D45EE3}" srcOrd="5" destOrd="0" presId="urn:microsoft.com/office/officeart/2005/8/layout/list1"/>
    <dgm:cxn modelId="{951EE801-1B37-478A-971E-9C20FA2620C7}" type="presParOf" srcId="{6A26BD0E-8257-4A04-968D-B222CFDC38F5}" destId="{4FC2E4DD-10B1-4AF5-ACE7-ED0B41A68A51}" srcOrd="6" destOrd="0" presId="urn:microsoft.com/office/officeart/2005/8/layout/list1"/>
    <dgm:cxn modelId="{6F9137D6-37D8-4BA6-8C5D-EA7A3D406373}" type="presParOf" srcId="{6A26BD0E-8257-4A04-968D-B222CFDC38F5}" destId="{7B28F37D-D0CE-4CC7-8965-77041DCD14BC}" srcOrd="7" destOrd="0" presId="urn:microsoft.com/office/officeart/2005/8/layout/list1"/>
    <dgm:cxn modelId="{1893203E-28B4-4E9F-A03D-CA6BA0C8477E}" type="presParOf" srcId="{6A26BD0E-8257-4A04-968D-B222CFDC38F5}" destId="{B6C77CE9-DABF-4957-AB3F-A29B1A66B04D}" srcOrd="8" destOrd="0" presId="urn:microsoft.com/office/officeart/2005/8/layout/list1"/>
    <dgm:cxn modelId="{20AB5820-7208-4677-B1E0-05FEDF760DE0}" type="presParOf" srcId="{B6C77CE9-DABF-4957-AB3F-A29B1A66B04D}" destId="{FD2530CE-410E-45FA-BD03-7FB61C0276BB}" srcOrd="0" destOrd="0" presId="urn:microsoft.com/office/officeart/2005/8/layout/list1"/>
    <dgm:cxn modelId="{A429409B-5BAB-4C1D-8446-F7DD0CF88542}" type="presParOf" srcId="{B6C77CE9-DABF-4957-AB3F-A29B1A66B04D}" destId="{8C34A612-AB6C-4954-AAA4-90A258F52578}" srcOrd="1" destOrd="0" presId="urn:microsoft.com/office/officeart/2005/8/layout/list1"/>
    <dgm:cxn modelId="{39A21866-6E8C-49EB-AC92-6F1F8148AEBB}" type="presParOf" srcId="{6A26BD0E-8257-4A04-968D-B222CFDC38F5}" destId="{F48C038C-BDC2-40F6-A123-A4702BE7B42B}" srcOrd="9" destOrd="0" presId="urn:microsoft.com/office/officeart/2005/8/layout/list1"/>
    <dgm:cxn modelId="{D78D0A30-952E-423B-AC97-E16C3A17D817}" type="presParOf" srcId="{6A26BD0E-8257-4A04-968D-B222CFDC38F5}" destId="{A5327E40-FA69-4B4F-861B-195EFCC059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96F7-8302-41F6-909A-C3B38E265786}">
      <dsp:nvSpPr>
        <dsp:cNvPr id="0" name=""/>
        <dsp:cNvSpPr/>
      </dsp:nvSpPr>
      <dsp:spPr>
        <a:xfrm>
          <a:off x="0" y="46401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1BF1A-B526-4D7E-90F5-D5BA3A134193}">
      <dsp:nvSpPr>
        <dsp:cNvPr id="0" name=""/>
        <dsp:cNvSpPr/>
      </dsp:nvSpPr>
      <dsp:spPr>
        <a:xfrm>
          <a:off x="91440" y="645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kern="1200" dirty="0"/>
        </a:p>
      </dsp:txBody>
      <dsp:txXfrm>
        <a:off x="136112" y="51131"/>
        <a:ext cx="1190816" cy="825776"/>
      </dsp:txXfrm>
    </dsp:sp>
    <dsp:sp modelId="{4FC2E4DD-10B1-4AF5-ACE7-ED0B41A68A51}">
      <dsp:nvSpPr>
        <dsp:cNvPr id="0" name=""/>
        <dsp:cNvSpPr/>
      </dsp:nvSpPr>
      <dsp:spPr>
        <a:xfrm>
          <a:off x="0" y="187017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148D0-4D8C-4872-9D50-9C079F3D3138}">
      <dsp:nvSpPr>
        <dsp:cNvPr id="0" name=""/>
        <dsp:cNvSpPr/>
      </dsp:nvSpPr>
      <dsp:spPr>
        <a:xfrm>
          <a:off x="91440" y="141261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kern="1200" dirty="0"/>
        </a:p>
      </dsp:txBody>
      <dsp:txXfrm>
        <a:off x="136112" y="1457291"/>
        <a:ext cx="1190816" cy="825776"/>
      </dsp:txXfrm>
    </dsp:sp>
    <dsp:sp modelId="{A5327E40-FA69-4B4F-861B-195EFCC05988}">
      <dsp:nvSpPr>
        <dsp:cNvPr id="0" name=""/>
        <dsp:cNvSpPr/>
      </dsp:nvSpPr>
      <dsp:spPr>
        <a:xfrm>
          <a:off x="0" y="3276340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4A612-AB6C-4954-AAA4-90A258F52578}">
      <dsp:nvSpPr>
        <dsp:cNvPr id="0" name=""/>
        <dsp:cNvSpPr/>
      </dsp:nvSpPr>
      <dsp:spPr>
        <a:xfrm>
          <a:off x="91440" y="2818780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দল-০৩</a:t>
          </a:r>
          <a:endParaRPr lang="en-US" sz="3100" kern="1200" dirty="0"/>
        </a:p>
      </dsp:txBody>
      <dsp:txXfrm>
        <a:off x="136112" y="2863452"/>
        <a:ext cx="119081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B5D7-36FD-470E-98A1-548A3B033B9C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4BAD-FDD4-4DB7-A025-C1467A1A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DE9-B8BC-4787-9737-B88F9A1E7F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DE9-B8BC-4787-9737-B88F9A1E7F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5">
                <a:lumMod val="60000"/>
                <a:lumOff val="40000"/>
              </a:schemeClr>
            </a:gs>
            <a:gs pos="41000">
              <a:schemeClr val="bg1"/>
            </a:gs>
            <a:gs pos="63000">
              <a:schemeClr val="bg1">
                <a:lumMod val="95000"/>
              </a:schemeClr>
            </a:gs>
            <a:gs pos="9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10/1/2020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8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62330" y="36851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4774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9" idx="0"/>
          </p:cNvCxnSpPr>
          <p:nvPr/>
        </p:nvCxnSpPr>
        <p:spPr>
          <a:xfrm>
            <a:off x="1405330" y="368510"/>
            <a:ext cx="0" cy="109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2190" y="143531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87840" y="1465290"/>
            <a:ext cx="103557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/>
          <p:cNvSpPr/>
          <p:nvPr/>
        </p:nvSpPr>
        <p:spPr>
          <a:xfrm>
            <a:off x="229850" y="352270"/>
            <a:ext cx="2392180" cy="2286000"/>
          </a:xfrm>
          <a:prstGeom prst="pie">
            <a:avLst>
              <a:gd name="adj1" fmla="val 8829251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>
            <a:off x="3461480" y="398490"/>
            <a:ext cx="2284750" cy="2286000"/>
          </a:xfrm>
          <a:prstGeom prst="pie">
            <a:avLst>
              <a:gd name="adj1" fmla="val 10776617"/>
              <a:gd name="adj2" fmla="val 558817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12" idx="2"/>
            <a:endCxn id="12" idx="6"/>
          </p:cNvCxnSpPr>
          <p:nvPr/>
        </p:nvCxnSpPr>
        <p:spPr>
          <a:xfrm>
            <a:off x="344774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</p:cNvCxnSpPr>
          <p:nvPr/>
        </p:nvCxnSpPr>
        <p:spPr>
          <a:xfrm flipH="1">
            <a:off x="4558260" y="383500"/>
            <a:ext cx="32480" cy="230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e 70"/>
          <p:cNvSpPr/>
          <p:nvPr/>
        </p:nvSpPr>
        <p:spPr>
          <a:xfrm>
            <a:off x="6704350" y="383500"/>
            <a:ext cx="2284750" cy="2286000"/>
          </a:xfrm>
          <a:prstGeom prst="pie">
            <a:avLst>
              <a:gd name="adj1" fmla="val 8089767"/>
              <a:gd name="adj2" fmla="val 2785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848600" y="3835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2"/>
            <a:endCxn id="13" idx="6"/>
          </p:cNvCxnSpPr>
          <p:nvPr/>
        </p:nvCxnSpPr>
        <p:spPr>
          <a:xfrm>
            <a:off x="670560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13150" y="2570976"/>
            <a:ext cx="1145500" cy="1367694"/>
            <a:chOff x="913150" y="2840796"/>
            <a:chExt cx="1145500" cy="1367694"/>
          </a:xfrm>
        </p:grpSpPr>
        <p:sp>
          <p:nvSpPr>
            <p:cNvPr id="23" name="TextBox 2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১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51090" y="2564570"/>
            <a:ext cx="1145500" cy="1367694"/>
            <a:chOff x="913150" y="2840796"/>
            <a:chExt cx="1145500" cy="1367694"/>
          </a:xfrm>
        </p:grpSpPr>
        <p:sp>
          <p:nvSpPr>
            <p:cNvPr id="30" name="TextBox 2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82720" y="2549580"/>
            <a:ext cx="1145500" cy="1367694"/>
            <a:chOff x="913150" y="2840796"/>
            <a:chExt cx="1145500" cy="1367694"/>
          </a:xfrm>
        </p:grpSpPr>
        <p:sp>
          <p:nvSpPr>
            <p:cNvPr id="34" name="TextBox 3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0" y="5317760"/>
            <a:ext cx="9144000" cy="120032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568974" y="4082320"/>
            <a:ext cx="6069766" cy="932045"/>
            <a:chOff x="254834" y="3962400"/>
            <a:chExt cx="6069766" cy="932045"/>
          </a:xfrm>
        </p:grpSpPr>
        <p:sp>
          <p:nvSpPr>
            <p:cNvPr id="39" name="TextBox 38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1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4840" y="8389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22555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42340" y="366959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7330" y="836950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58000" y="522316"/>
            <a:ext cx="1145500" cy="1367694"/>
            <a:chOff x="913150" y="2840796"/>
            <a:chExt cx="1145500" cy="1367694"/>
          </a:xfrm>
        </p:grpSpPr>
        <p:sp>
          <p:nvSpPr>
            <p:cNvPr id="24" name="TextBox 2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43590" y="22560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889230" y="1907656"/>
            <a:ext cx="1145500" cy="1367694"/>
            <a:chOff x="913150" y="2840796"/>
            <a:chExt cx="1145500" cy="1367694"/>
          </a:xfrm>
        </p:grpSpPr>
        <p:sp>
          <p:nvSpPr>
            <p:cNvPr id="31" name="TextBox 3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9830" y="3680090"/>
          <a:ext cx="50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6935440" y="3307986"/>
            <a:ext cx="1145500" cy="1367694"/>
            <a:chOff x="913150" y="2840796"/>
            <a:chExt cx="1145500" cy="1367694"/>
          </a:xfrm>
        </p:grpSpPr>
        <p:sp>
          <p:nvSpPr>
            <p:cNvPr id="36" name="TextBox 3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476530" y="5116640"/>
            <a:ext cx="6069766" cy="932045"/>
            <a:chOff x="254834" y="3962400"/>
            <a:chExt cx="6069766" cy="932045"/>
          </a:xfrm>
        </p:grpSpPr>
        <p:sp>
          <p:nvSpPr>
            <p:cNvPr id="40" name="TextBox 39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1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1219200"/>
              <a:ext cx="2057400" cy="5334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মাহি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2286000" y="381000"/>
            <a:ext cx="2086130" cy="3200400"/>
            <a:chOff x="-28730" y="381000"/>
            <a:chExt cx="208613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-28730" y="838200"/>
              <a:ext cx="2057400" cy="53340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4648200" y="381000"/>
            <a:ext cx="2133600" cy="3200400"/>
            <a:chOff x="0" y="381000"/>
            <a:chExt cx="21336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76200" y="1143000"/>
              <a:ext cx="2057400" cy="53340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7086600" y="5334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685800"/>
              <a:ext cx="2057400" cy="533400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উর্মি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9" name="Picture 1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1504923" y="5221566"/>
            <a:ext cx="631187" cy="609600"/>
          </a:xfrm>
          <a:prstGeom prst="rect">
            <a:avLst/>
          </a:prstGeom>
        </p:spPr>
      </p:pic>
      <p:pic>
        <p:nvPicPr>
          <p:cNvPr id="160" name="Picture 15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39113" y="5221566"/>
            <a:ext cx="631187" cy="609600"/>
          </a:xfrm>
          <a:prstGeom prst="rect">
            <a:avLst/>
          </a:prstGeom>
        </p:spPr>
      </p:pic>
      <p:pic>
        <p:nvPicPr>
          <p:cNvPr id="161" name="Picture 16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1500280" y="5847406"/>
            <a:ext cx="624590" cy="532151"/>
          </a:xfrm>
          <a:prstGeom prst="rect">
            <a:avLst/>
          </a:prstGeom>
        </p:spPr>
      </p:pic>
      <p:pic>
        <p:nvPicPr>
          <p:cNvPr id="162" name="Picture 16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44460" y="5846156"/>
            <a:ext cx="627439" cy="527154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2993943" y="5237807"/>
            <a:ext cx="631187" cy="609600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2328133" y="5237807"/>
            <a:ext cx="631187" cy="60960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2989300" y="5863647"/>
            <a:ext cx="624590" cy="532151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2333480" y="5862397"/>
            <a:ext cx="627439" cy="527154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482963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17153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478320" y="5879888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22500" y="5878638"/>
            <a:ext cx="627439" cy="527154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971983" y="5255299"/>
            <a:ext cx="631187" cy="609600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306173" y="5255299"/>
            <a:ext cx="631187" cy="609600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5967340" y="5881139"/>
            <a:ext cx="624590" cy="532151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311520" y="5879889"/>
            <a:ext cx="627439" cy="527154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475993" y="5274039"/>
            <a:ext cx="631187" cy="609600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810183" y="5274039"/>
            <a:ext cx="631187" cy="609600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71350" y="5899879"/>
            <a:ext cx="624590" cy="532151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815530" y="5898629"/>
            <a:ext cx="627439" cy="52715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29980" y="2408420"/>
            <a:ext cx="1145500" cy="1367694"/>
            <a:chOff x="913150" y="2840796"/>
            <a:chExt cx="1145500" cy="1367694"/>
          </a:xfrm>
        </p:grpSpPr>
        <p:sp>
          <p:nvSpPr>
            <p:cNvPr id="46" name="TextBox 4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238530" y="2393430"/>
            <a:ext cx="1145500" cy="1367694"/>
            <a:chOff x="913150" y="2840796"/>
            <a:chExt cx="1145500" cy="1367694"/>
          </a:xfrm>
        </p:grpSpPr>
        <p:sp>
          <p:nvSpPr>
            <p:cNvPr id="50" name="TextBox 4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581990" y="2378440"/>
            <a:ext cx="1145500" cy="1367694"/>
            <a:chOff x="913150" y="2840796"/>
            <a:chExt cx="1145500" cy="1367694"/>
          </a:xfrm>
        </p:grpSpPr>
        <p:sp>
          <p:nvSpPr>
            <p:cNvPr id="55" name="TextBox 54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060360" y="236345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0" y="5119140"/>
            <a:ext cx="9144000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2057400" y="3581400"/>
            <a:ext cx="6069766" cy="932045"/>
            <a:chOff x="1568974" y="4082320"/>
            <a:chExt cx="6069766" cy="932045"/>
          </a:xfrm>
        </p:grpSpPr>
        <p:sp>
          <p:nvSpPr>
            <p:cNvPr id="89" name="TextBox 8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0867E-6 L -0.0928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0.17587 -0.5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2.19653E-6 L 0.42709 -0.57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583 L 0.69341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36994E-6 L -0.25729 -0.6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01597 -0.595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7 L 0.26302 -0.580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463 L 0.53038 -0.6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376 L -0.58298 -0.6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2 L -0.30833 -0.5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6 L -0.06302 -0.5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8 L 0.20521 -0.608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 L -0.60729 -0.577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1 L -0.40833 -0.56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L -0.09062 -0.633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8208E-6 L 0.11232 -0.631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28600" y="8483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177790" y="688456"/>
            <a:ext cx="1145500" cy="1367694"/>
            <a:chOff x="913150" y="2840796"/>
            <a:chExt cx="1145500" cy="1367694"/>
          </a:xfrm>
        </p:grpSpPr>
        <p:sp>
          <p:nvSpPr>
            <p:cNvPr id="54" name="TextBox 5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0" y="1480280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210270" y="2916996"/>
            <a:ext cx="1145500" cy="1367694"/>
            <a:chOff x="913150" y="2840796"/>
            <a:chExt cx="1145500" cy="1367694"/>
          </a:xfrm>
        </p:grpSpPr>
        <p:sp>
          <p:nvSpPr>
            <p:cNvPr id="63" name="TextBox 6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28981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274820" y="3703820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978110" y="5026545"/>
            <a:ext cx="6934200" cy="932045"/>
            <a:chOff x="1600200" y="5056680"/>
            <a:chExt cx="6934200" cy="932045"/>
          </a:xfrm>
        </p:grpSpPr>
        <p:sp>
          <p:nvSpPr>
            <p:cNvPr id="70" name="TextBox 69"/>
            <p:cNvSpPr txBox="1"/>
            <p:nvPr/>
          </p:nvSpPr>
          <p:spPr>
            <a:xfrm>
              <a:off x="1600200" y="5239060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72" name="Group 59"/>
            <p:cNvGrpSpPr/>
            <p:nvPr/>
          </p:nvGrpSpPr>
          <p:grpSpPr>
            <a:xfrm>
              <a:off x="3076730" y="5056680"/>
              <a:ext cx="929390" cy="932045"/>
              <a:chOff x="2133600" y="457200"/>
              <a:chExt cx="929390" cy="9320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64"/>
            <p:cNvGrpSpPr/>
            <p:nvPr/>
          </p:nvGrpSpPr>
          <p:grpSpPr>
            <a:xfrm>
              <a:off x="3871210" y="5056680"/>
              <a:ext cx="929390" cy="932045"/>
              <a:chOff x="2133600" y="457200"/>
              <a:chExt cx="929390" cy="9320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মাহি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14730" y="381000"/>
            <a:ext cx="2057400" cy="3200400"/>
            <a:chOff x="0" y="381000"/>
            <a:chExt cx="205740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6950" y="381000"/>
            <a:ext cx="2057400" cy="3200400"/>
            <a:chOff x="0" y="381000"/>
            <a:chExt cx="20574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84100" y="3810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উর্মি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2" name="Picture 7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1028973" y="5119140"/>
            <a:ext cx="1240787" cy="1143000"/>
          </a:xfrm>
          <a:prstGeom prst="rect">
            <a:avLst/>
          </a:prstGeom>
        </p:spPr>
      </p:pic>
      <p:pic>
        <p:nvPicPr>
          <p:cNvPr id="73" name="Picture 7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476773" y="5105400"/>
            <a:ext cx="1240787" cy="1143000"/>
          </a:xfrm>
          <a:prstGeom prst="rect">
            <a:avLst/>
          </a:prstGeom>
        </p:spPr>
      </p:pic>
      <p:pic>
        <p:nvPicPr>
          <p:cNvPr id="74" name="Picture 7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894593" y="5121640"/>
            <a:ext cx="1240787" cy="1143000"/>
          </a:xfrm>
          <a:prstGeom prst="rect">
            <a:avLst/>
          </a:prstGeom>
        </p:spPr>
      </p:pic>
      <p:pic>
        <p:nvPicPr>
          <p:cNvPr id="75" name="Picture 7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297423" y="5137880"/>
            <a:ext cx="1240787" cy="1143000"/>
          </a:xfrm>
          <a:prstGeom prst="rect">
            <a:avLst/>
          </a:prstGeom>
        </p:spPr>
      </p:pic>
      <p:pic>
        <p:nvPicPr>
          <p:cNvPr id="138" name="Picture 1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390150" y="5089159"/>
            <a:ext cx="631187" cy="609600"/>
          </a:xfrm>
          <a:prstGeom prst="rect">
            <a:avLst/>
          </a:prstGeom>
        </p:spPr>
      </p:pic>
      <p:pic>
        <p:nvPicPr>
          <p:cNvPr id="143" name="Picture 1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750570" y="5089159"/>
            <a:ext cx="631187" cy="609600"/>
          </a:xfrm>
          <a:prstGeom prst="rect">
            <a:avLst/>
          </a:prstGeom>
        </p:spPr>
      </p:pic>
      <p:pic>
        <p:nvPicPr>
          <p:cNvPr id="149" name="Picture 14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11737" y="5714999"/>
            <a:ext cx="624590" cy="532151"/>
          </a:xfrm>
          <a:prstGeom prst="rect">
            <a:avLst/>
          </a:prstGeom>
        </p:spPr>
      </p:pic>
      <p:pic>
        <p:nvPicPr>
          <p:cNvPr id="155" name="Picture 15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755917" y="5713749"/>
            <a:ext cx="627439" cy="52715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121170" y="2393430"/>
            <a:ext cx="1400330" cy="1367694"/>
            <a:chOff x="6719340" y="4191000"/>
            <a:chExt cx="1400330" cy="1367694"/>
          </a:xfrm>
        </p:grpSpPr>
        <p:grpSp>
          <p:nvGrpSpPr>
            <p:cNvPr id="29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67330" y="2362200"/>
            <a:ext cx="1400330" cy="1367694"/>
            <a:chOff x="6719340" y="4191000"/>
            <a:chExt cx="1400330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30780" y="2330970"/>
            <a:ext cx="1400330" cy="1367694"/>
            <a:chOff x="6719340" y="4191000"/>
            <a:chExt cx="1400330" cy="1367694"/>
          </a:xfrm>
        </p:grpSpPr>
        <p:grpSp>
          <p:nvGrpSpPr>
            <p:cNvPr id="4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54190" y="2374690"/>
            <a:ext cx="1400330" cy="1367694"/>
            <a:chOff x="6719340" y="4191000"/>
            <a:chExt cx="1400330" cy="1367694"/>
          </a:xfrm>
        </p:grpSpPr>
        <p:grpSp>
          <p:nvGrpSpPr>
            <p:cNvPr id="4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4780134"/>
            <a:ext cx="9144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403424" y="3762375"/>
            <a:ext cx="6069766" cy="932045"/>
            <a:chOff x="1568974" y="4082320"/>
            <a:chExt cx="6069766" cy="932045"/>
          </a:xfrm>
        </p:grpSpPr>
        <p:sp>
          <p:nvSpPr>
            <p:cNvPr id="59" name="TextBox 5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1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6 L -0.11371 -0.5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01372 -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08958 -0.5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0.20278 -0.55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3988E-6 L -0.60607 -0.51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3988E-6 L -0.40556 -0.52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31214E-7 L -0.08733 -0.6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12205 -0.58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6090" y="8706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" y="1482780"/>
          <a:ext cx="40735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040380" y="672060"/>
            <a:ext cx="1400330" cy="1367694"/>
            <a:chOff x="6719340" y="4191000"/>
            <a:chExt cx="1400330" cy="1367694"/>
          </a:xfrm>
        </p:grpSpPr>
        <p:grpSp>
          <p:nvGrpSpPr>
            <p:cNvPr id="2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1060" y="30542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61080" y="36939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075360" y="2885766"/>
            <a:ext cx="1400330" cy="1367694"/>
            <a:chOff x="6719340" y="4191000"/>
            <a:chExt cx="1400330" cy="1367694"/>
          </a:xfrm>
        </p:grpSpPr>
        <p:grpSp>
          <p:nvGrpSpPr>
            <p:cNvPr id="36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0600" y="4996565"/>
            <a:ext cx="6934200" cy="947035"/>
            <a:chOff x="729520" y="5026545"/>
            <a:chExt cx="6934200" cy="947035"/>
          </a:xfrm>
        </p:grpSpPr>
        <p:sp>
          <p:nvSpPr>
            <p:cNvPr id="42" name="TextBox 41"/>
            <p:cNvSpPr txBox="1"/>
            <p:nvPr/>
          </p:nvSpPr>
          <p:spPr>
            <a:xfrm>
              <a:off x="729520" y="5193935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1     ,   1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3" name="Group 59"/>
            <p:cNvGrpSpPr/>
            <p:nvPr/>
          </p:nvGrpSpPr>
          <p:grpSpPr>
            <a:xfrm>
              <a:off x="1936230" y="5041535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64"/>
            <p:cNvGrpSpPr/>
            <p:nvPr/>
          </p:nvGrpSpPr>
          <p:grpSpPr>
            <a:xfrm>
              <a:off x="3000530" y="502654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35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560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35" name="Group 42"/>
            <p:cNvGrpSpPr/>
            <p:nvPr/>
          </p:nvGrpSpPr>
          <p:grpSpPr>
            <a:xfrm>
              <a:off x="4041100" y="5362575"/>
              <a:ext cx="1085540" cy="932045"/>
              <a:chOff x="4064830" y="2896850"/>
              <a:chExt cx="1085540" cy="932045"/>
            </a:xfrm>
          </p:grpSpPr>
          <p:grpSp>
            <p:nvGrpSpPr>
              <p:cNvPr id="40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৫</a:t>
                  </a: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93230" y="1783830"/>
            <a:ext cx="7497580" cy="4372130"/>
            <a:chOff x="304800" y="1524000"/>
            <a:chExt cx="7497580" cy="4372130"/>
          </a:xfrm>
        </p:grpSpPr>
        <p:graphicFrame>
          <p:nvGraphicFramePr>
            <p:cNvPr id="40" name="Diagram 39"/>
            <p:cNvGraphicFramePr/>
            <p:nvPr/>
          </p:nvGraphicFramePr>
          <p:xfrm>
            <a:off x="304800" y="1524000"/>
            <a:ext cx="1828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2194810" y="178383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275880" y="1707630"/>
              <a:ext cx="1145500" cy="1367694"/>
              <a:chOff x="913150" y="2840796"/>
              <a:chExt cx="1145500" cy="13676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৫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2193560" y="321664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79820" y="467818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262140" y="3098126"/>
              <a:ext cx="1145500" cy="1367694"/>
              <a:chOff x="913150" y="2840796"/>
              <a:chExt cx="1145500" cy="13676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১০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279630" y="4528436"/>
              <a:ext cx="1400330" cy="1367694"/>
              <a:chOff x="6719340" y="4191000"/>
              <a:chExt cx="1400330" cy="1367694"/>
            </a:xfrm>
          </p:grpSpPr>
          <p:grpSp>
            <p:nvGrpSpPr>
              <p:cNvPr id="65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৬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</p:grpSp>
      </p:grpSp>
      <p:sp>
        <p:nvSpPr>
          <p:cNvPr id="25" name="Text Box 104"/>
          <p:cNvSpPr txBox="1">
            <a:spLocks noChangeArrowheads="1"/>
          </p:cNvSpPr>
          <p:nvPr/>
        </p:nvSpPr>
        <p:spPr bwMode="auto">
          <a:xfrm>
            <a:off x="533400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823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486400"/>
            <a:ext cx="7315200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AU" sz="7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AU" sz="7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85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48400" y="1672495"/>
            <a:ext cx="2820650" cy="3768935"/>
            <a:chOff x="6248400" y="1156740"/>
            <a:chExt cx="2820650" cy="3768935"/>
          </a:xfrm>
        </p:grpSpPr>
        <p:sp>
          <p:nvSpPr>
            <p:cNvPr id="27" name="Rectangle 26"/>
            <p:cNvSpPr/>
            <p:nvPr/>
          </p:nvSpPr>
          <p:spPr>
            <a:xfrm>
              <a:off x="624840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7142810" y="3993630"/>
              <a:ext cx="1085540" cy="932045"/>
              <a:chOff x="4064830" y="2896850"/>
              <a:chExt cx="1085540" cy="932045"/>
            </a:xfrm>
          </p:grpSpPr>
          <p:grpSp>
            <p:nvGrpSpPr>
              <p:cNvPr id="43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68320" y="1156740"/>
              <a:ext cx="2438400" cy="990600"/>
            </a:xfrm>
            <a:prstGeom prst="rect">
              <a:avLst/>
            </a:prstGeom>
            <a:solidFill>
              <a:srgbClr val="FD777A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দল-০৩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57930" y="1781175"/>
            <a:ext cx="2820650" cy="3705225"/>
            <a:chOff x="3157930" y="1265420"/>
            <a:chExt cx="2820650" cy="3705225"/>
          </a:xfrm>
        </p:grpSpPr>
        <p:sp>
          <p:nvSpPr>
            <p:cNvPr id="26" name="Rectangle 25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0"/>
            <p:cNvGrpSpPr/>
            <p:nvPr/>
          </p:nvGrpSpPr>
          <p:grpSpPr>
            <a:xfrm>
              <a:off x="4191000" y="4038600"/>
              <a:ext cx="929390" cy="932045"/>
              <a:chOff x="2133600" y="457200"/>
              <a:chExt cx="929390" cy="9320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9990" y="1667505"/>
            <a:ext cx="2875610" cy="3696320"/>
            <a:chOff x="19990" y="1256680"/>
            <a:chExt cx="2875610" cy="3696320"/>
          </a:xfrm>
        </p:grpSpPr>
        <p:sp>
          <p:nvSpPr>
            <p:cNvPr id="25" name="Rectangle 24"/>
            <p:cNvSpPr/>
            <p:nvPr/>
          </p:nvSpPr>
          <p:spPr>
            <a:xfrm>
              <a:off x="74950" y="199494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6860" y="3869960"/>
              <a:ext cx="929390" cy="932045"/>
              <a:chOff x="976860" y="3869960"/>
              <a:chExt cx="929390" cy="9320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76860" y="386996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1850" y="421723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9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06710" y="432716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19990" y="1256680"/>
              <a:ext cx="2438400" cy="99060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দল-০১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নাও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3610" y="345132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352800" y="306283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52800" y="388679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445770" y="303160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478250" y="389678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1854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একাক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0559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73570" y="1891260"/>
            <a:ext cx="8594360" cy="4056888"/>
            <a:chOff x="258580" y="1687640"/>
            <a:chExt cx="8594360" cy="4056888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2512874"/>
              <a:ext cx="8458200" cy="323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(ক)			(খ) 			(গ) </a:t>
              </a:r>
            </a:p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endParaRPr lang="en-GB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(ঘ)			(ঙ)			(চ)</a:t>
              </a: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GB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38070" y="2715876"/>
              <a:ext cx="1400330" cy="1367694"/>
              <a:chOff x="6719340" y="4191000"/>
              <a:chExt cx="1400330" cy="1367694"/>
            </a:xfrm>
          </p:grpSpPr>
          <p:grpSp>
            <p:nvGrpSpPr>
              <p:cNvPr id="34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70820" y="4042506"/>
              <a:ext cx="1400330" cy="1367694"/>
              <a:chOff x="6719340" y="4191000"/>
              <a:chExt cx="1400330" cy="1367694"/>
            </a:xfrm>
          </p:grpSpPr>
          <p:grpSp>
            <p:nvGrpSpPr>
              <p:cNvPr id="41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49580" y="2699480"/>
              <a:ext cx="1145500" cy="1367694"/>
              <a:chOff x="913150" y="2840796"/>
              <a:chExt cx="1145500" cy="13676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92640" y="4071236"/>
              <a:ext cx="1145500" cy="1367694"/>
              <a:chOff x="913150" y="2840796"/>
              <a:chExt cx="1145500" cy="136769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625120" y="2726960"/>
              <a:ext cx="1145500" cy="1367694"/>
              <a:chOff x="913150" y="2840796"/>
              <a:chExt cx="1145500" cy="136769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৭৫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১৮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931890" y="4057496"/>
              <a:ext cx="1145500" cy="1367694"/>
              <a:chOff x="913150" y="2840796"/>
              <a:chExt cx="1145500" cy="136769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২৫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58580" y="1687640"/>
              <a:ext cx="8594360" cy="1143000"/>
            </a:xfrm>
            <a:prstGeom prst="rect">
              <a:avLst/>
            </a:prstGeom>
            <a:solidFill>
              <a:srgbClr val="E8DB8A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5138" indent="-465138"/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561536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78963"/>
            <a:ext cx="3569447" cy="3170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1805812"/>
            <a:ext cx="3221118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4000" b="1" dirty="0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>
                <a:prstDash val="sysDash"/>
              </a:ln>
              <a:solidFill>
                <a:schemeClr val="tx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838200" y="4495800"/>
            <a:ext cx="7280671" cy="1086982"/>
          </a:xfrm>
          <a:prstGeom prst="snip2Same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0579" cy="5042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243052"/>
            <a:ext cx="4970645" cy="4747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159852" y="43299"/>
            <a:ext cx="2297181" cy="1867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পাঠ দেখার জন্য ধন্যবাদ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33818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1371600"/>
            <a:ext cx="6781800" cy="3877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6686293" y="78666"/>
            <a:ext cx="2804166" cy="227990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778" y="838200"/>
            <a:ext cx="361504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480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এনামুল বারী 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জয়শিং সরকারি প্রাথমিক বিদ্যালয়  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ধুনট, বগুড়া ।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017১২৯৪২১০৪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" y="5029200"/>
            <a:ext cx="708826" cy="6492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04064" y="-183462"/>
            <a:ext cx="4424266" cy="6736662"/>
            <a:chOff x="4804064" y="-183462"/>
            <a:chExt cx="4424266" cy="67366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064" y="1524000"/>
              <a:ext cx="4035136" cy="50292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3955">
              <a:off x="6686293" y="78666"/>
              <a:ext cx="2804166" cy="2279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99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5">
                <a:lumMod val="60000"/>
                <a:lumOff val="40000"/>
              </a:schemeClr>
            </a:gs>
            <a:gs pos="41000">
              <a:schemeClr val="bg1"/>
            </a:gs>
            <a:gs pos="63000">
              <a:schemeClr val="bg1">
                <a:lumMod val="95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1511"/>
              </p:ext>
            </p:extLst>
          </p:nvPr>
        </p:nvGraphicFramePr>
        <p:xfrm>
          <a:off x="381000" y="16002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6658"/>
              </p:ext>
            </p:extLst>
          </p:nvPr>
        </p:nvGraphicFramePr>
        <p:xfrm>
          <a:off x="3411510" y="15389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34155"/>
              </p:ext>
            </p:extLst>
          </p:nvPr>
        </p:nvGraphicFramePr>
        <p:xfrm>
          <a:off x="6565690" y="1676400"/>
          <a:ext cx="19687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25125"/>
              </p:ext>
            </p:extLst>
          </p:nvPr>
        </p:nvGraphicFramePr>
        <p:xfrm>
          <a:off x="3427750" y="29105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565690" y="2971800"/>
          <a:ext cx="20449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7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72"/>
          <p:cNvGrpSpPr/>
          <p:nvPr/>
        </p:nvGrpSpPr>
        <p:grpSpPr>
          <a:xfrm>
            <a:off x="862560" y="2786586"/>
            <a:ext cx="1143000" cy="1315224"/>
            <a:chOff x="1775710" y="2651832"/>
            <a:chExt cx="1143000" cy="1315224"/>
          </a:xfrm>
        </p:grpSpPr>
        <p:sp>
          <p:nvSpPr>
            <p:cNvPr id="74" name="TextBox 73"/>
            <p:cNvSpPr txBox="1"/>
            <p:nvPr/>
          </p:nvSpPr>
          <p:spPr>
            <a:xfrm>
              <a:off x="1775710" y="2651832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75710" y="3105282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979950" y="33078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6"/>
          <p:cNvGrpSpPr/>
          <p:nvPr/>
        </p:nvGrpSpPr>
        <p:grpSpPr>
          <a:xfrm>
            <a:off x="3998000" y="4058954"/>
            <a:ext cx="1145500" cy="1292661"/>
            <a:chOff x="1622060" y="2371470"/>
            <a:chExt cx="1145500" cy="1292661"/>
          </a:xfrm>
        </p:grpSpPr>
        <p:sp>
          <p:nvSpPr>
            <p:cNvPr id="78" name="TextBox 77"/>
            <p:cNvSpPr txBox="1"/>
            <p:nvPr/>
          </p:nvSpPr>
          <p:spPr>
            <a:xfrm>
              <a:off x="1624560" y="2371470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22060" y="2802357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03305" y="3011051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7"/>
          <p:cNvGrpSpPr/>
          <p:nvPr/>
        </p:nvGrpSpPr>
        <p:grpSpPr>
          <a:xfrm>
            <a:off x="6849881" y="4191865"/>
            <a:ext cx="1400330" cy="1367694"/>
            <a:chOff x="6719340" y="4191000"/>
            <a:chExt cx="1400330" cy="1367694"/>
          </a:xfrm>
        </p:grpSpPr>
        <p:grpSp>
          <p:nvGrpSpPr>
            <p:cNvPr id="7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5890" y="5742147"/>
            <a:ext cx="54864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err="1" smtClean="0"/>
              <a:t>ভগ্নাংশ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গুলো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রকম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7496944" y="18123"/>
            <a:ext cx="1936296" cy="1574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551836"/>
            <a:ext cx="5334000" cy="1754326"/>
          </a:xfrm>
          <a:prstGeom prst="rect">
            <a:avLst/>
          </a:prstGeom>
          <a:noFill/>
          <a:ln w="3810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প্রকৃত, অপ্রকৃত 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মিশ্র ভগ্নাংশ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6096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IrabotiMJ" pitchFamily="2" charset="0"/>
                <a:cs typeface="IrabotiMJ" pitchFamily="2" charset="0"/>
              </a:rPr>
              <a:t>আজকে  আমরা  যা  পড়ব</a:t>
            </a:r>
            <a:endParaRPr lang="en-US" sz="4400" b="1" dirty="0">
              <a:latin typeface="IrabotiMJ" pitchFamily="2" charset="0"/>
              <a:cs typeface="Iraboti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6686293" y="78666"/>
            <a:ext cx="2804166" cy="2279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456799"/>
            <a:ext cx="7543800" cy="3724096"/>
          </a:xfrm>
          <a:prstGeom prst="rect">
            <a:avLst/>
          </a:prstGeom>
          <a:noFill/>
          <a:ln w="57150">
            <a:solidFill>
              <a:srgbClr val="3366CC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6686293" y="78666"/>
            <a:ext cx="2804166" cy="2279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990600"/>
            <a:ext cx="845820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endParaRPr lang="en-US" sz="3000" dirty="0"/>
          </a:p>
        </p:txBody>
      </p:sp>
      <p:pic>
        <p:nvPicPr>
          <p:cNvPr id="10" name="Picture 9" descr="glitter-graphics-flowers-3498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300" y="4705350"/>
            <a:ext cx="42291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6686293" y="78666"/>
            <a:ext cx="2804166" cy="2279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33400"/>
            <a:ext cx="8305800" cy="5867400"/>
          </a:xfrm>
          <a:prstGeom prst="rect">
            <a:avLst/>
          </a:prstGeom>
          <a:solidFill>
            <a:srgbClr val="E8DB8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9929" y="597243"/>
            <a:ext cx="3961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8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8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955">
            <a:off x="6686293" y="78666"/>
            <a:ext cx="2804166" cy="2279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416</Words>
  <Application>Microsoft Office PowerPoint</Application>
  <PresentationFormat>On-screen Show (4:3)</PresentationFormat>
  <Paragraphs>221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IrabotiMJ</vt:lpstr>
      <vt:lpstr>Nikosh</vt:lpstr>
      <vt:lpstr>Nikosh2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Borson</cp:lastModifiedBy>
  <cp:revision>226</cp:revision>
  <dcterms:created xsi:type="dcterms:W3CDTF">2013-03-30T17:53:27Z</dcterms:created>
  <dcterms:modified xsi:type="dcterms:W3CDTF">2020-10-01T05:27:41Z</dcterms:modified>
</cp:coreProperties>
</file>