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3" r:id="rId4"/>
    <p:sldId id="274" r:id="rId5"/>
    <p:sldId id="259" r:id="rId6"/>
    <p:sldId id="261" r:id="rId7"/>
    <p:sldId id="262" r:id="rId8"/>
    <p:sldId id="263" r:id="rId9"/>
    <p:sldId id="269" r:id="rId10"/>
    <p:sldId id="266" r:id="rId11"/>
    <p:sldId id="264" r:id="rId12"/>
    <p:sldId id="270" r:id="rId13"/>
    <p:sldId id="265" r:id="rId14"/>
    <p:sldId id="271" r:id="rId15"/>
    <p:sldId id="267" r:id="rId16"/>
    <p:sldId id="268" r:id="rId17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269" autoAdjust="0"/>
  </p:normalViewPr>
  <p:slideViewPr>
    <p:cSldViewPr>
      <p:cViewPr varScale="1">
        <p:scale>
          <a:sx n="73" d="100"/>
          <a:sy n="73" d="100"/>
        </p:scale>
        <p:origin x="-564" y="-102"/>
      </p:cViewPr>
      <p:guideLst>
        <p:guide orient="horz" pos="2160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94372" y="5349903"/>
            <a:ext cx="1165002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14350" y="4853412"/>
            <a:ext cx="1141857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14350" y="3886200"/>
            <a:ext cx="1141857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1109960" y="6473952"/>
            <a:ext cx="1024585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8300" y="549277"/>
            <a:ext cx="24688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549277"/>
            <a:ext cx="843534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834890" y="76201"/>
            <a:ext cx="390906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1109960" y="6473952"/>
            <a:ext cx="1024585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94372" y="3444903"/>
            <a:ext cx="1165002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14350" y="1676400"/>
            <a:ext cx="1141857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3641" y="2947086"/>
            <a:ext cx="1172718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7365" y="457200"/>
            <a:ext cx="1172718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11480" y="1600200"/>
            <a:ext cx="56578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275070" y="1600200"/>
            <a:ext cx="586359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11480" y="5410200"/>
            <a:ext cx="1162431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9949" y="666750"/>
            <a:ext cx="579225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270785" y="666750"/>
            <a:ext cx="5794525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9949" y="1316038"/>
            <a:ext cx="579225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275785" y="1316038"/>
            <a:ext cx="578952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09960" y="6477000"/>
            <a:ext cx="10287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94372" y="6019801"/>
            <a:ext cx="1165002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7365" y="457200"/>
            <a:ext cx="1172718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94372" y="5849118"/>
            <a:ext cx="1165002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17220" y="5486400"/>
            <a:ext cx="1141857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17220" y="609600"/>
            <a:ext cx="406122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826317" y="609600"/>
            <a:ext cx="7209473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732020" y="616634"/>
            <a:ext cx="678942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14350" y="4993760"/>
            <a:ext cx="792099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14350" y="5533218"/>
            <a:ext cx="792099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94372" y="1050899"/>
            <a:ext cx="1165002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11480" y="1554163"/>
            <a:ext cx="1172718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743950" y="76201"/>
            <a:ext cx="339471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217670" y="76201"/>
            <a:ext cx="452628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09960" y="6477001"/>
            <a:ext cx="10287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11480" y="457200"/>
            <a:ext cx="1172718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94372" y="1050899"/>
            <a:ext cx="1165002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94372" y="1057987"/>
            <a:ext cx="1165002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822960" y="5943600"/>
            <a:ext cx="133731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59436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" name="TextBox 10"/>
          <p:cNvSpPr txBox="1"/>
          <p:nvPr/>
        </p:nvSpPr>
        <p:spPr>
          <a:xfrm>
            <a:off x="771525" y="533400"/>
            <a:ext cx="10852785" cy="57150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algn="ctr"/>
            <a:r>
              <a:rPr lang="bn-IN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871"/>
          <a:stretch/>
        </p:blipFill>
        <p:spPr>
          <a:xfrm>
            <a:off x="-590549" y="0"/>
            <a:ext cx="6686549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943600" y="0"/>
            <a:ext cx="6694996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685800" y="5867400"/>
            <a:ext cx="13106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4440" y="282054"/>
            <a:ext cx="9585960" cy="124194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66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66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সংঙ্গাসহ</a:t>
            </a:r>
            <a:r>
              <a:rPr lang="en-US" sz="66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66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52600"/>
            <a:ext cx="50292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সংঙ্গাঃ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5270" y="3025254"/>
            <a:ext cx="8964930" cy="124194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 smtClean="0">
              <a:ln w="1270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কোনোকিছুর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নামকে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530" y="4419600"/>
            <a:ext cx="1221867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সামিহা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মানুষ,পাখি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গাছ,পাহাড়,পশু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</a:t>
            </a:r>
            <a:endParaRPr lang="en-US" sz="48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animBg="1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9600" y="5867400"/>
            <a:ext cx="13106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" y="381000"/>
            <a:ext cx="5433060" cy="1066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সংঙ্গাঃ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-457200" y="1676400"/>
            <a:ext cx="13270230" cy="1600200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23251" y="3581400"/>
            <a:ext cx="2319949" cy="914400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81000" y="4724400"/>
            <a:ext cx="10134600" cy="914400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চলন্ত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করুণাময়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।   </a:t>
            </a:r>
            <a:endParaRPr lang="en-US" sz="5400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685800" y="5950803"/>
            <a:ext cx="13106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205740" y="304800"/>
            <a:ext cx="6172200" cy="1066800"/>
          </a:xfrm>
          <a:prstGeom prst="flowChartTerminator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সংঙ্গাঃ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28600" y="1524000"/>
            <a:ext cx="11887200" cy="1752600"/>
          </a:xfrm>
          <a:prstGeom prst="flowChartTerminator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বিশেষ্যের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457542" y="3429000"/>
            <a:ext cx="2319949" cy="914400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54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81000" y="4495800"/>
            <a:ext cx="10591800" cy="1447800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সাড়া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তারাই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প্রেমিক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  ।   </a:t>
            </a:r>
            <a:endParaRPr lang="en-US" sz="4800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5867400"/>
            <a:ext cx="132588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08610" y="304800"/>
            <a:ext cx="6172200" cy="1143000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সংঙ্গাঃ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endParaRPr lang="en-US" sz="5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0" y="1676400"/>
            <a:ext cx="12115800" cy="1676400"/>
          </a:xfrm>
          <a:prstGeom prst="flowChartTerminator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পরবর্তন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অপরিবর্তনীয়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8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51802" y="3581400"/>
            <a:ext cx="2319949" cy="914400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0" y="4648200"/>
            <a:ext cx="12344400" cy="10668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ও,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আলবত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শাবাশ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খাসা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09600" y="5950803"/>
            <a:ext cx="13106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426720" y="304800"/>
            <a:ext cx="5288280" cy="1143000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সংঙ্গাঃ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" y="1600200"/>
            <a:ext cx="1160526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8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70851" y="2799472"/>
            <a:ext cx="2319949" cy="914400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04800" y="3838136"/>
            <a:ext cx="11353800" cy="99060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বসি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বস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খাই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করি,কর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যাওয়া-আসা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800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  </a:t>
            </a:r>
            <a:endParaRPr lang="en-US" sz="4800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4947140"/>
            <a:ext cx="12115800" cy="90743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মূলকে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খা+ওয়া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44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0" y="5867400"/>
            <a:ext cx="13487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2590800" y="457200"/>
            <a:ext cx="6858000" cy="2514600"/>
          </a:xfrm>
          <a:prstGeom prst="actionButtonHom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3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685800" y="3352800"/>
            <a:ext cx="10972800" cy="2209800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উহা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540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5400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85800" y="5943600"/>
            <a:ext cx="131826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6200"/>
            <a:ext cx="12344400" cy="6019800"/>
          </a:xfrm>
          <a:prstGeom prst="roundRect">
            <a:avLst>
              <a:gd name="adj" fmla="val 4167"/>
            </a:avLst>
          </a:prstGeom>
          <a:solidFill>
            <a:srgbClr val="FFFF00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8425" y="1082219"/>
            <a:ext cx="123259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0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6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7230" y="5943600"/>
            <a:ext cx="1327023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ttps://lh3.googleusercontent.com/-S1IgSEZ3ec4/AAAAAAAAAAI/AAAAAAAAAAA/AKB_U8uksg3EUCx0C83ncoIqpGQIJ6QnpA/mo/photo.jpg?sz=1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"/>
            <a:ext cx="2305050" cy="2667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B0F0"/>
            </a:solidFill>
          </a:ln>
        </p:spPr>
      </p:pic>
      <p:sp>
        <p:nvSpPr>
          <p:cNvPr id="4" name="Explosion 1 3"/>
          <p:cNvSpPr/>
          <p:nvPr/>
        </p:nvSpPr>
        <p:spPr>
          <a:xfrm>
            <a:off x="152400" y="381000"/>
            <a:ext cx="5257800" cy="2667000"/>
          </a:xfrm>
          <a:prstGeom prst="irregularSeal1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3200400"/>
            <a:ext cx="12344400" cy="26670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BD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০১৯১-৬৪৭৩৫৭, ই-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anwarhossainah799531@gmail.com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05800" y="228600"/>
            <a:ext cx="3912870" cy="281940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 নবম</a:t>
            </a:r>
          </a:p>
          <a:p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– ২য় </a:t>
            </a:r>
            <a:endParaRPr lang="bn-BD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৪র্থ</a:t>
            </a:r>
            <a:endParaRPr lang="bn-BD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০ </a:t>
            </a:r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97230" y="6088559"/>
            <a:ext cx="1327023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38200" y="228600"/>
            <a:ext cx="10595610" cy="990600"/>
          </a:xfrm>
          <a:prstGeom prst="flowChartAlternateProcess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Public\Pictures\Sample Pictures\De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4648200" cy="2362200"/>
          </a:xfrm>
          <a:prstGeom prst="rect">
            <a:avLst/>
          </a:prstGeom>
          <a:noFill/>
        </p:spPr>
      </p:pic>
      <p:pic>
        <p:nvPicPr>
          <p:cNvPr id="6" name="Picture 3" descr="C:\Users\Public\Pictures\Sample Pictures\Pengu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371600"/>
            <a:ext cx="4876800" cy="2286000"/>
          </a:xfrm>
          <a:prstGeom prst="rect">
            <a:avLst/>
          </a:prstGeom>
          <a:noFill/>
        </p:spPr>
      </p:pic>
      <p:pic>
        <p:nvPicPr>
          <p:cNvPr id="7" name="Picture 4" descr="C:\Users\Public\Pictures\Sample Pictures\Hydrange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4648200" cy="2209800"/>
          </a:xfrm>
          <a:prstGeom prst="rect">
            <a:avLst/>
          </a:prstGeom>
          <a:noFill/>
        </p:spPr>
      </p:pic>
      <p:pic>
        <p:nvPicPr>
          <p:cNvPr id="8" name="Picture 5" descr="C:\Users\Public\Pictures\Sample Pictures\Chrysanthem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3733800"/>
            <a:ext cx="48768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3400" y="5867400"/>
            <a:ext cx="131064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910590" y="533400"/>
            <a:ext cx="10595610" cy="1676400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গেলো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25831" y="2667000"/>
            <a:ext cx="10595610" cy="1371600"/>
          </a:xfrm>
          <a:prstGeom prst="flowChartAlternateProcess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endParaRPr lang="en-US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872491" y="4267200"/>
            <a:ext cx="10709909" cy="1295400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8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3400" y="5950803"/>
            <a:ext cx="133350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3276600" y="311625"/>
            <a:ext cx="5711588" cy="1364775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bn-BD" sz="6000" b="1" dirty="0" smtClean="0">
                <a:ln w="95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n w="9525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07076" y="1981200"/>
            <a:ext cx="11625845" cy="941744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1.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54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" y="3200400"/>
            <a:ext cx="12344399" cy="1164606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 smtClean="0">
              <a:ln w="12700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70" y="4572000"/>
            <a:ext cx="12241530" cy="11430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সংঙ্গা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5400" b="1" dirty="0">
              <a:ln w="12700">
                <a:solidFill>
                  <a:srgbClr val="00B0F0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5867400"/>
            <a:ext cx="133350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2867" y="303662"/>
            <a:ext cx="4320543" cy="1296538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 স</a:t>
            </a:r>
            <a:r>
              <a:rPr lang="bn-BD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itchFamily="2" charset="0"/>
                <a:cs typeface="NikoshBAN" pitchFamily="2" charset="0"/>
              </a:rPr>
              <a:t>ংজ্ঞাঃ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1471" y="1816290"/>
            <a:ext cx="11631929" cy="1231710"/>
          </a:xfrm>
          <a:prstGeom prst="roundRec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51802" y="3276600"/>
            <a:ext cx="2319949" cy="925774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14381" y="4419600"/>
            <a:ext cx="11625219" cy="1142999"/>
          </a:xfrm>
          <a:prstGeom prst="flowChartProcess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u="sng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4800" b="1" u="sng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u="sng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4800" b="1" u="sng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4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0" y="5867400"/>
            <a:ext cx="132588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411480" y="457202"/>
            <a:ext cx="4732020" cy="914398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7155180" y="457202"/>
            <a:ext cx="4732020" cy="914398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638800" y="685800"/>
            <a:ext cx="113157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Terminator 21"/>
          <p:cNvSpPr/>
          <p:nvPr/>
        </p:nvSpPr>
        <p:spPr>
          <a:xfrm>
            <a:off x="381000" y="1524002"/>
            <a:ext cx="4732020" cy="914398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7231380" y="1524002"/>
            <a:ext cx="4732020" cy="914398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5638800" y="1752600"/>
            <a:ext cx="113157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Terminator 24"/>
          <p:cNvSpPr/>
          <p:nvPr/>
        </p:nvSpPr>
        <p:spPr>
          <a:xfrm>
            <a:off x="373380" y="2590802"/>
            <a:ext cx="4732020" cy="914398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7239000" y="2590802"/>
            <a:ext cx="4732020" cy="91439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638800" y="2819400"/>
            <a:ext cx="113157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Terminator 27"/>
          <p:cNvSpPr/>
          <p:nvPr/>
        </p:nvSpPr>
        <p:spPr>
          <a:xfrm>
            <a:off x="381000" y="3657602"/>
            <a:ext cx="4732020" cy="914398"/>
          </a:xfrm>
          <a:prstGeom prst="flowChartTerminator">
            <a:avLst/>
          </a:prstGeom>
          <a:solidFill>
            <a:schemeClr val="bg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7307580" y="3657602"/>
            <a:ext cx="4732020" cy="914398"/>
          </a:xfrm>
          <a:prstGeom prst="flowChartTerminator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715000" y="3886200"/>
            <a:ext cx="113157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Terminator 30"/>
          <p:cNvSpPr/>
          <p:nvPr/>
        </p:nvSpPr>
        <p:spPr>
          <a:xfrm>
            <a:off x="381000" y="4724402"/>
            <a:ext cx="4732020" cy="914398"/>
          </a:xfrm>
          <a:prstGeom prst="flowChartTerminator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7307580" y="4724402"/>
            <a:ext cx="4732020" cy="914398"/>
          </a:xfrm>
          <a:prstGeom prst="flowChartTerminator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791200" y="4953000"/>
            <a:ext cx="1131570" cy="4572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5867400"/>
            <a:ext cx="132588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422228" y="274092"/>
            <a:ext cx="7498763" cy="1173708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প্রকারঃ</a:t>
            </a:r>
            <a:endParaRPr lang="en-US" sz="5400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" y="1676400"/>
            <a:ext cx="3086100" cy="1219200"/>
          </a:xfrm>
          <a:prstGeom prst="rightArrow">
            <a:avLst>
              <a:gd name="adj1" fmla="val 53316"/>
              <a:gd name="adj2" fmla="val 815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400734" y="3124200"/>
            <a:ext cx="4022677" cy="11430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সব্যয়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473123" y="4495800"/>
            <a:ext cx="4022677" cy="1143000"/>
          </a:xfrm>
          <a:prstGeom prst="flowChartTermina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2.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অব্যয়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08610" y="565244"/>
            <a:ext cx="7818120" cy="1187356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সব্যয়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প্রকারঃ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496300" y="457200"/>
            <a:ext cx="3086100" cy="1219200"/>
          </a:xfrm>
          <a:prstGeom prst="rightArrow">
            <a:avLst>
              <a:gd name="adj1" fmla="val 53316"/>
              <a:gd name="adj2" fmla="val 815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85800" y="5867400"/>
            <a:ext cx="13258800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আনোয়ার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দৌলতপুর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মুহসিন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990600" y="2286000"/>
            <a:ext cx="3886200" cy="1295400"/>
          </a:xfrm>
          <a:prstGeom prst="flowChartTerminator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6705600" y="2286000"/>
            <a:ext cx="3886200" cy="1295400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বিশেষণ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990600" y="4114800"/>
            <a:ext cx="3886200" cy="1295400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6705600" y="4114800"/>
            <a:ext cx="3886200" cy="129540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5400" b="1" dirty="0" err="1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build="allAtOnce" animBg="1"/>
      <p:bldP spid="9" grpId="0" animBg="1"/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717</TotalTime>
  <Words>554</Words>
  <Application>Microsoft Office PowerPoint</Application>
  <PresentationFormat>Custom</PresentationFormat>
  <Paragraphs>84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p c</cp:lastModifiedBy>
  <cp:revision>84</cp:revision>
  <dcterms:created xsi:type="dcterms:W3CDTF">2006-08-16T00:00:00Z</dcterms:created>
  <dcterms:modified xsi:type="dcterms:W3CDTF">2020-10-01T14:11:26Z</dcterms:modified>
</cp:coreProperties>
</file>