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0" r:id="rId3"/>
    <p:sldId id="259" r:id="rId4"/>
    <p:sldId id="276" r:id="rId5"/>
    <p:sldId id="277" r:id="rId6"/>
    <p:sldId id="287" r:id="rId7"/>
    <p:sldId id="258" r:id="rId8"/>
    <p:sldId id="261" r:id="rId9"/>
    <p:sldId id="278" r:id="rId10"/>
    <p:sldId id="280" r:id="rId11"/>
    <p:sldId id="281" r:id="rId12"/>
    <p:sldId id="282" r:id="rId13"/>
    <p:sldId id="283" r:id="rId14"/>
    <p:sldId id="286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671D2-7353-40F9-907B-2258CBB7400C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21DE6-6465-494F-8922-C55703809BC2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তাপ ও আলোর উৎস 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2BA2570C-3F96-484D-A326-E83C98E22B87}" type="parTrans" cxnId="{31BF73C4-63C8-4707-88F9-B041F6C436D5}">
      <dgm:prSet/>
      <dgm:spPr/>
      <dgm:t>
        <a:bodyPr/>
        <a:lstStyle/>
        <a:p>
          <a:endParaRPr lang="en-US" sz="1600"/>
        </a:p>
      </dgm:t>
    </dgm:pt>
    <dgm:pt modelId="{EACAEBFA-8AA9-4955-BBC4-930BE1242FF4}" type="sibTrans" cxnId="{31BF73C4-63C8-4707-88F9-B041F6C436D5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ব্যাস প্রায় ১৩ লক্ষ ৮৪ হাজার  কিমি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53B0E0A-E18C-41F6-A0FC-C2E0B4463FC2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উপরিভাগের তাপমাত্রা প্রায় ৫৭,০০০ ডিগ্রী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FCCA659-7630-4364-A39C-104957164D84}" type="parTrans" cxnId="{98D29CBD-F2D0-48F4-8FB8-C901AF75196C}">
      <dgm:prSet/>
      <dgm:spPr/>
      <dgm:t>
        <a:bodyPr/>
        <a:lstStyle/>
        <a:p>
          <a:endParaRPr lang="en-US" sz="1600"/>
        </a:p>
      </dgm:t>
    </dgm:pt>
    <dgm:pt modelId="{9426201C-2D8F-4D93-BF7A-CBC4F67B52BA}" type="sibTrans" cxnId="{98D29CBD-F2D0-48F4-8FB8-C901AF75196C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৫৫% হাইড্রোজেন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৪৪% হিলিয়াম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১% অন্যান্যগ্যাস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7319F9E2-C824-4CD2-806F-2F5083CDB3A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সূর্য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E0A01A5F-FFA2-4CAE-AF4E-7C96AD7A2E4E}" type="sibTrans" cxnId="{6BA25851-DCA7-46A9-B2EC-B5CB1A6C3346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গ্রহ  ও উপগ্রহের নিয়ন্ত্রক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A5243BA-5C77-476A-8054-28B97C8F1289}" type="parTrans" cxnId="{6BA25851-DCA7-46A9-B2EC-B5CB1A6C3346}">
      <dgm:prSet/>
      <dgm:spPr/>
      <dgm:t>
        <a:bodyPr/>
        <a:lstStyle/>
        <a:p>
          <a:endParaRPr lang="en-US" sz="1600"/>
        </a:p>
      </dgm:t>
    </dgm:pt>
    <dgm:pt modelId="{9B2D8940-A364-4365-BF34-33C85CEF8353}" type="pres">
      <dgm:prSet presAssocID="{B61671D2-7353-40F9-907B-2258CBB7400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0B4A39-FC67-47FC-9C68-B815C723C6A0}" type="pres">
      <dgm:prSet presAssocID="{7319F9E2-C824-4CD2-806F-2F5083CDB3AD}" presName="composite" presStyleCnt="0"/>
      <dgm:spPr/>
    </dgm:pt>
    <dgm:pt modelId="{A2E8C3BF-C4F7-44EC-9868-4F4014C88131}" type="pres">
      <dgm:prSet presAssocID="{7319F9E2-C824-4CD2-806F-2F5083CDB3AD}" presName="Parent1" presStyleLbl="node1" presStyleIdx="0" presStyleCnt="6" custLinFactNeighborX="-58109" custLinFactNeighborY="870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B82B-A7A2-4F63-9A61-E91418A23140}" type="pres">
      <dgm:prSet presAssocID="{7319F9E2-C824-4CD2-806F-2F5083CDB3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CF323-1E4D-4D19-8D76-59A9833ECFA3}" type="pres">
      <dgm:prSet presAssocID="{7319F9E2-C824-4CD2-806F-2F5083CDB3AD}" presName="BalanceSpacing" presStyleCnt="0"/>
      <dgm:spPr/>
    </dgm:pt>
    <dgm:pt modelId="{2BBFD5D5-9513-4288-9DEC-BC46531C52AB}" type="pres">
      <dgm:prSet presAssocID="{7319F9E2-C824-4CD2-806F-2F5083CDB3AD}" presName="BalanceSpacing1" presStyleCnt="0"/>
      <dgm:spPr/>
    </dgm:pt>
    <dgm:pt modelId="{0F26900B-000B-4354-854A-2933E0DB930A}" type="pres">
      <dgm:prSet presAssocID="{E0A01A5F-FFA2-4CAE-AF4E-7C96AD7A2E4E}" presName="Accent1Text" presStyleLbl="node1" presStyleIdx="1" presStyleCnt="6" custLinFactNeighborX="-123" custLinFactNeighborY="-8"/>
      <dgm:spPr/>
      <dgm:t>
        <a:bodyPr/>
        <a:lstStyle/>
        <a:p>
          <a:endParaRPr lang="en-US"/>
        </a:p>
      </dgm:t>
    </dgm:pt>
    <dgm:pt modelId="{24D4782B-0726-4CB6-96B5-D485B85BBFE8}" type="pres">
      <dgm:prSet presAssocID="{E0A01A5F-FFA2-4CAE-AF4E-7C96AD7A2E4E}" presName="spaceBetweenRectangles" presStyleCnt="0"/>
      <dgm:spPr/>
    </dgm:pt>
    <dgm:pt modelId="{7EE9C242-8336-4A00-A713-D4A298E609BE}" type="pres">
      <dgm:prSet presAssocID="{01E21DE6-6465-494F-8922-C55703809BC2}" presName="composite" presStyleCnt="0"/>
      <dgm:spPr/>
    </dgm:pt>
    <dgm:pt modelId="{6C9370EB-702C-4FF7-96D7-DCC80F47AF01}" type="pres">
      <dgm:prSet presAssocID="{01E21DE6-6465-494F-8922-C55703809BC2}" presName="Parent1" presStyleLbl="node1" presStyleIdx="2" presStyleCnt="6" custLinFactNeighborX="56114" custLinFactNeighborY="-80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6F9BC-9258-40D2-8084-7E0B4E6FA87B}" type="pres">
      <dgm:prSet presAssocID="{01E21DE6-6465-494F-8922-C55703809BC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1ABE1-5159-4A21-B58A-A6293464EABA}" type="pres">
      <dgm:prSet presAssocID="{01E21DE6-6465-494F-8922-C55703809BC2}" presName="BalanceSpacing" presStyleCnt="0"/>
      <dgm:spPr/>
    </dgm:pt>
    <dgm:pt modelId="{C63AA072-A20A-42B3-BDB7-1068E7836908}" type="pres">
      <dgm:prSet presAssocID="{01E21DE6-6465-494F-8922-C55703809BC2}" presName="BalanceSpacing1" presStyleCnt="0"/>
      <dgm:spPr/>
    </dgm:pt>
    <dgm:pt modelId="{0604370E-3D8C-4928-A84C-606C49931CEA}" type="pres">
      <dgm:prSet presAssocID="{EACAEBFA-8AA9-4955-BBC4-930BE1242FF4}" presName="Accent1Text" presStyleLbl="node1" presStyleIdx="3" presStyleCnt="6" custLinFactNeighborX="3158"/>
      <dgm:spPr/>
      <dgm:t>
        <a:bodyPr/>
        <a:lstStyle/>
        <a:p>
          <a:endParaRPr lang="en-US"/>
        </a:p>
      </dgm:t>
    </dgm:pt>
    <dgm:pt modelId="{18E1F32B-6AC9-4F56-8DAE-148BB44E3A3A}" type="pres">
      <dgm:prSet presAssocID="{EACAEBFA-8AA9-4955-BBC4-930BE1242FF4}" presName="spaceBetweenRectangles" presStyleCnt="0"/>
      <dgm:spPr/>
    </dgm:pt>
    <dgm:pt modelId="{F3488A31-FDB7-4D73-91C4-D460BB4A5DC9}" type="pres">
      <dgm:prSet presAssocID="{B53B0E0A-E18C-41F6-A0FC-C2E0B4463FC2}" presName="composite" presStyleCnt="0"/>
      <dgm:spPr/>
    </dgm:pt>
    <dgm:pt modelId="{FEA77F09-4ABA-4416-A449-F5406137C96A}" type="pres">
      <dgm:prSet presAssocID="{B53B0E0A-E18C-41F6-A0FC-C2E0B4463FC2}" presName="Parent1" presStyleLbl="node1" presStyleIdx="4" presStyleCnt="6" custScaleX="113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7778-E2CE-4525-A980-C944C9DA3E97}" type="pres">
      <dgm:prSet presAssocID="{B53B0E0A-E18C-41F6-A0FC-C2E0B4463FC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5016-0AD6-4A69-82CA-A5D0836627EC}" type="pres">
      <dgm:prSet presAssocID="{B53B0E0A-E18C-41F6-A0FC-C2E0B4463FC2}" presName="BalanceSpacing" presStyleCnt="0"/>
      <dgm:spPr/>
    </dgm:pt>
    <dgm:pt modelId="{CDC32E87-1079-4AD2-BBA8-96A74F58909D}" type="pres">
      <dgm:prSet presAssocID="{B53B0E0A-E18C-41F6-A0FC-C2E0B4463FC2}" presName="BalanceSpacing1" presStyleCnt="0"/>
      <dgm:spPr/>
    </dgm:pt>
    <dgm:pt modelId="{DA0F221B-51A0-4CB8-86C9-3A41079B020D}" type="pres">
      <dgm:prSet presAssocID="{9426201C-2D8F-4D93-BF7A-CBC4F67B52BA}" presName="Accent1Text" presStyleLbl="node1" presStyleIdx="5" presStyleCnt="6" custScaleX="116523" custLinFactNeighborX="-16869" custLinFactNeighborY="-2845"/>
      <dgm:spPr/>
      <dgm:t>
        <a:bodyPr/>
        <a:lstStyle/>
        <a:p>
          <a:endParaRPr lang="en-US"/>
        </a:p>
      </dgm:t>
    </dgm:pt>
  </dgm:ptLst>
  <dgm:cxnLst>
    <dgm:cxn modelId="{F6E9D1D1-3208-44FA-AF98-7E021513045C}" type="presOf" srcId="{7319F9E2-C824-4CD2-806F-2F5083CDB3AD}" destId="{A2E8C3BF-C4F7-44EC-9868-4F4014C88131}" srcOrd="0" destOrd="0" presId="urn:microsoft.com/office/officeart/2008/layout/AlternatingHexagons"/>
    <dgm:cxn modelId="{A9C677A2-4D1A-43BC-A3FF-C3A2B8CD1ECB}" type="presOf" srcId="{E0A01A5F-FFA2-4CAE-AF4E-7C96AD7A2E4E}" destId="{0F26900B-000B-4354-854A-2933E0DB930A}" srcOrd="0" destOrd="0" presId="urn:microsoft.com/office/officeart/2008/layout/AlternatingHexagons"/>
    <dgm:cxn modelId="{7532E606-D2A1-4EEE-AD61-42172948A3B0}" type="presOf" srcId="{01E21DE6-6465-494F-8922-C55703809BC2}" destId="{6C9370EB-702C-4FF7-96D7-DCC80F47AF01}" srcOrd="0" destOrd="0" presId="urn:microsoft.com/office/officeart/2008/layout/AlternatingHexagons"/>
    <dgm:cxn modelId="{98D29CBD-F2D0-48F4-8FB8-C901AF75196C}" srcId="{B61671D2-7353-40F9-907B-2258CBB7400C}" destId="{B53B0E0A-E18C-41F6-A0FC-C2E0B4463FC2}" srcOrd="2" destOrd="0" parTransId="{EFCCA659-7630-4364-A39C-104957164D84}" sibTransId="{9426201C-2D8F-4D93-BF7A-CBC4F67B52BA}"/>
    <dgm:cxn modelId="{1685F4A3-018B-452D-9FB7-AD2B28565BB7}" type="presOf" srcId="{EACAEBFA-8AA9-4955-BBC4-930BE1242FF4}" destId="{0604370E-3D8C-4928-A84C-606C49931CEA}" srcOrd="0" destOrd="0" presId="urn:microsoft.com/office/officeart/2008/layout/AlternatingHexagons"/>
    <dgm:cxn modelId="{DBAEAF15-25AC-4B41-A449-046D0B5C1B35}" type="presOf" srcId="{B53B0E0A-E18C-41F6-A0FC-C2E0B4463FC2}" destId="{FEA77F09-4ABA-4416-A449-F5406137C96A}" srcOrd="0" destOrd="0" presId="urn:microsoft.com/office/officeart/2008/layout/AlternatingHexagons"/>
    <dgm:cxn modelId="{F9C32B82-13CD-4084-B53C-CC68A8A262A9}" type="presOf" srcId="{B61671D2-7353-40F9-907B-2258CBB7400C}" destId="{9B2D8940-A364-4365-BF34-33C85CEF8353}" srcOrd="0" destOrd="0" presId="urn:microsoft.com/office/officeart/2008/layout/AlternatingHexagons"/>
    <dgm:cxn modelId="{31BF73C4-63C8-4707-88F9-B041F6C436D5}" srcId="{B61671D2-7353-40F9-907B-2258CBB7400C}" destId="{01E21DE6-6465-494F-8922-C55703809BC2}" srcOrd="1" destOrd="0" parTransId="{2BA2570C-3F96-484D-A326-E83C98E22B87}" sibTransId="{EACAEBFA-8AA9-4955-BBC4-930BE1242FF4}"/>
    <dgm:cxn modelId="{D6914C78-8995-40A6-940C-71941427E6D8}" type="presOf" srcId="{9426201C-2D8F-4D93-BF7A-CBC4F67B52BA}" destId="{DA0F221B-51A0-4CB8-86C9-3A41079B020D}" srcOrd="0" destOrd="0" presId="urn:microsoft.com/office/officeart/2008/layout/AlternatingHexagons"/>
    <dgm:cxn modelId="{6BA25851-DCA7-46A9-B2EC-B5CB1A6C3346}" srcId="{B61671D2-7353-40F9-907B-2258CBB7400C}" destId="{7319F9E2-C824-4CD2-806F-2F5083CDB3AD}" srcOrd="0" destOrd="0" parTransId="{CA5243BA-5C77-476A-8054-28B97C8F1289}" sibTransId="{E0A01A5F-FFA2-4CAE-AF4E-7C96AD7A2E4E}"/>
    <dgm:cxn modelId="{CB8117BD-3493-45C6-83C3-B6F3363B9D57}" type="presParOf" srcId="{9B2D8940-A364-4365-BF34-33C85CEF8353}" destId="{1A0B4A39-FC67-47FC-9C68-B815C723C6A0}" srcOrd="0" destOrd="0" presId="urn:microsoft.com/office/officeart/2008/layout/AlternatingHexagons"/>
    <dgm:cxn modelId="{75B99ADA-1049-46C9-AB6C-98786B0653A6}" type="presParOf" srcId="{1A0B4A39-FC67-47FC-9C68-B815C723C6A0}" destId="{A2E8C3BF-C4F7-44EC-9868-4F4014C88131}" srcOrd="0" destOrd="0" presId="urn:microsoft.com/office/officeart/2008/layout/AlternatingHexagons"/>
    <dgm:cxn modelId="{C5BEFE32-3398-4A89-B2FE-77E56C6FCB63}" type="presParOf" srcId="{1A0B4A39-FC67-47FC-9C68-B815C723C6A0}" destId="{6D23B82B-A7A2-4F63-9A61-E91418A23140}" srcOrd="1" destOrd="0" presId="urn:microsoft.com/office/officeart/2008/layout/AlternatingHexagons"/>
    <dgm:cxn modelId="{72780BA7-0796-4C1C-822E-E703A98251B9}" type="presParOf" srcId="{1A0B4A39-FC67-47FC-9C68-B815C723C6A0}" destId="{B61CF323-1E4D-4D19-8D76-59A9833ECFA3}" srcOrd="2" destOrd="0" presId="urn:microsoft.com/office/officeart/2008/layout/AlternatingHexagons"/>
    <dgm:cxn modelId="{1D7CE3CE-0AF9-4E00-AD76-7823BCD977F5}" type="presParOf" srcId="{1A0B4A39-FC67-47FC-9C68-B815C723C6A0}" destId="{2BBFD5D5-9513-4288-9DEC-BC46531C52AB}" srcOrd="3" destOrd="0" presId="urn:microsoft.com/office/officeart/2008/layout/AlternatingHexagons"/>
    <dgm:cxn modelId="{85AF8306-B066-4FD3-9422-3E9A4DB795A2}" type="presParOf" srcId="{1A0B4A39-FC67-47FC-9C68-B815C723C6A0}" destId="{0F26900B-000B-4354-854A-2933E0DB930A}" srcOrd="4" destOrd="0" presId="urn:microsoft.com/office/officeart/2008/layout/AlternatingHexagons"/>
    <dgm:cxn modelId="{E7887AE1-AB25-4938-BB6B-186F95951966}" type="presParOf" srcId="{9B2D8940-A364-4365-BF34-33C85CEF8353}" destId="{24D4782B-0726-4CB6-96B5-D485B85BBFE8}" srcOrd="1" destOrd="0" presId="urn:microsoft.com/office/officeart/2008/layout/AlternatingHexagons"/>
    <dgm:cxn modelId="{8257F5F5-ED1B-4CB7-85D2-BB9B999249CA}" type="presParOf" srcId="{9B2D8940-A364-4365-BF34-33C85CEF8353}" destId="{7EE9C242-8336-4A00-A713-D4A298E609BE}" srcOrd="2" destOrd="0" presId="urn:microsoft.com/office/officeart/2008/layout/AlternatingHexagons"/>
    <dgm:cxn modelId="{D6CAD340-EB0E-4D88-B53E-71B68FCBEC02}" type="presParOf" srcId="{7EE9C242-8336-4A00-A713-D4A298E609BE}" destId="{6C9370EB-702C-4FF7-96D7-DCC80F47AF01}" srcOrd="0" destOrd="0" presId="urn:microsoft.com/office/officeart/2008/layout/AlternatingHexagons"/>
    <dgm:cxn modelId="{516D2099-A1F2-4063-8F60-6CC843FFCB05}" type="presParOf" srcId="{7EE9C242-8336-4A00-A713-D4A298E609BE}" destId="{BAD6F9BC-9258-40D2-8084-7E0B4E6FA87B}" srcOrd="1" destOrd="0" presId="urn:microsoft.com/office/officeart/2008/layout/AlternatingHexagons"/>
    <dgm:cxn modelId="{069995A7-6D5F-4CE0-B54D-4F4AC5558FB6}" type="presParOf" srcId="{7EE9C242-8336-4A00-A713-D4A298E609BE}" destId="{5571ABE1-5159-4A21-B58A-A6293464EABA}" srcOrd="2" destOrd="0" presId="urn:microsoft.com/office/officeart/2008/layout/AlternatingHexagons"/>
    <dgm:cxn modelId="{78707A8F-4678-4B72-9306-06E1294C04E3}" type="presParOf" srcId="{7EE9C242-8336-4A00-A713-D4A298E609BE}" destId="{C63AA072-A20A-42B3-BDB7-1068E7836908}" srcOrd="3" destOrd="0" presId="urn:microsoft.com/office/officeart/2008/layout/AlternatingHexagons"/>
    <dgm:cxn modelId="{1DDD42CD-56BC-415B-B62A-025BF6F5EE16}" type="presParOf" srcId="{7EE9C242-8336-4A00-A713-D4A298E609BE}" destId="{0604370E-3D8C-4928-A84C-606C49931CEA}" srcOrd="4" destOrd="0" presId="urn:microsoft.com/office/officeart/2008/layout/AlternatingHexagons"/>
    <dgm:cxn modelId="{AE6238D7-7A17-4C34-B6B0-476EF6A32F21}" type="presParOf" srcId="{9B2D8940-A364-4365-BF34-33C85CEF8353}" destId="{18E1F32B-6AC9-4F56-8DAE-148BB44E3A3A}" srcOrd="3" destOrd="0" presId="urn:microsoft.com/office/officeart/2008/layout/AlternatingHexagons"/>
    <dgm:cxn modelId="{62BF3D6D-BA65-4A5F-A160-B4B5A26F7F3F}" type="presParOf" srcId="{9B2D8940-A364-4365-BF34-33C85CEF8353}" destId="{F3488A31-FDB7-4D73-91C4-D460BB4A5DC9}" srcOrd="4" destOrd="0" presId="urn:microsoft.com/office/officeart/2008/layout/AlternatingHexagons"/>
    <dgm:cxn modelId="{C3054D25-B2FB-49E3-98A2-FDB41E878E16}" type="presParOf" srcId="{F3488A31-FDB7-4D73-91C4-D460BB4A5DC9}" destId="{FEA77F09-4ABA-4416-A449-F5406137C96A}" srcOrd="0" destOrd="0" presId="urn:microsoft.com/office/officeart/2008/layout/AlternatingHexagons"/>
    <dgm:cxn modelId="{DAC3928E-8E37-402E-B704-A1DF6E2E08B7}" type="presParOf" srcId="{F3488A31-FDB7-4D73-91C4-D460BB4A5DC9}" destId="{79947778-E2CE-4525-A980-C944C9DA3E97}" srcOrd="1" destOrd="0" presId="urn:microsoft.com/office/officeart/2008/layout/AlternatingHexagons"/>
    <dgm:cxn modelId="{E4FB33F4-BEC2-4E1C-893D-7844795F98DB}" type="presParOf" srcId="{F3488A31-FDB7-4D73-91C4-D460BB4A5DC9}" destId="{51445016-0AD6-4A69-82CA-A5D0836627EC}" srcOrd="2" destOrd="0" presId="urn:microsoft.com/office/officeart/2008/layout/AlternatingHexagons"/>
    <dgm:cxn modelId="{E8A6068E-5965-493F-903E-AC3385824FA2}" type="presParOf" srcId="{F3488A31-FDB7-4D73-91C4-D460BB4A5DC9}" destId="{CDC32E87-1079-4AD2-BBA8-96A74F58909D}" srcOrd="3" destOrd="0" presId="urn:microsoft.com/office/officeart/2008/layout/AlternatingHexagons"/>
    <dgm:cxn modelId="{09BBA2E3-D66E-4317-9E1D-5674737C85D3}" type="presParOf" srcId="{F3488A31-FDB7-4D73-91C4-D460BB4A5DC9}" destId="{DA0F221B-51A0-4CB8-86C9-3A41079B020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671D2-7353-40F9-907B-2258CBB7400C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21DE6-6465-494F-8922-C55703809BC2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তাপ ও আলোর উৎস 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2BA2570C-3F96-484D-A326-E83C98E22B87}" type="parTrans" cxnId="{31BF73C4-63C8-4707-88F9-B041F6C436D5}">
      <dgm:prSet/>
      <dgm:spPr/>
      <dgm:t>
        <a:bodyPr/>
        <a:lstStyle/>
        <a:p>
          <a:endParaRPr lang="en-US" sz="1600"/>
        </a:p>
      </dgm:t>
    </dgm:pt>
    <dgm:pt modelId="{EACAEBFA-8AA9-4955-BBC4-930BE1242FF4}" type="sibTrans" cxnId="{31BF73C4-63C8-4707-88F9-B041F6C436D5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ব্যাস প্রায় ১৩ লক্ষ ৮৪ হাজার  কিমি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53B0E0A-E18C-41F6-A0FC-C2E0B4463FC2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উপরিভাগের তাপমাত্রা প্রায় ৫৭,০০০ ডিগ্রী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FCCA659-7630-4364-A39C-104957164D84}" type="parTrans" cxnId="{98D29CBD-F2D0-48F4-8FB8-C901AF75196C}">
      <dgm:prSet/>
      <dgm:spPr/>
      <dgm:t>
        <a:bodyPr/>
        <a:lstStyle/>
        <a:p>
          <a:endParaRPr lang="en-US" sz="1600"/>
        </a:p>
      </dgm:t>
    </dgm:pt>
    <dgm:pt modelId="{9426201C-2D8F-4D93-BF7A-CBC4F67B52BA}" type="sibTrans" cxnId="{98D29CBD-F2D0-48F4-8FB8-C901AF75196C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৫৫% হাইড্রোজেন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৪৪% হিলিয়াম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১% অন্যান্যগ্যাস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7319F9E2-C824-4CD2-806F-2F5083CDB3A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সূর্য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E0A01A5F-FFA2-4CAE-AF4E-7C96AD7A2E4E}" type="sibTrans" cxnId="{6BA25851-DCA7-46A9-B2EC-B5CB1A6C3346}">
      <dgm:prSet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গ্রহ  ও উপগ্রহের 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নিয়ন্ত্রক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A5243BA-5C77-476A-8054-28B97C8F1289}" type="parTrans" cxnId="{6BA25851-DCA7-46A9-B2EC-B5CB1A6C3346}">
      <dgm:prSet/>
      <dgm:spPr/>
      <dgm:t>
        <a:bodyPr/>
        <a:lstStyle/>
        <a:p>
          <a:endParaRPr lang="en-US" sz="1600"/>
        </a:p>
      </dgm:t>
    </dgm:pt>
    <dgm:pt modelId="{9B2D8940-A364-4365-BF34-33C85CEF8353}" type="pres">
      <dgm:prSet presAssocID="{B61671D2-7353-40F9-907B-2258CBB7400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0B4A39-FC67-47FC-9C68-B815C723C6A0}" type="pres">
      <dgm:prSet presAssocID="{7319F9E2-C824-4CD2-806F-2F5083CDB3AD}" presName="composite" presStyleCnt="0"/>
      <dgm:spPr/>
    </dgm:pt>
    <dgm:pt modelId="{A2E8C3BF-C4F7-44EC-9868-4F4014C88131}" type="pres">
      <dgm:prSet presAssocID="{7319F9E2-C824-4CD2-806F-2F5083CDB3AD}" presName="Parent1" presStyleLbl="node1" presStyleIdx="0" presStyleCnt="6" custLinFactNeighborX="-58109" custLinFactNeighborY="870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B82B-A7A2-4F63-9A61-E91418A23140}" type="pres">
      <dgm:prSet presAssocID="{7319F9E2-C824-4CD2-806F-2F5083CDB3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CF323-1E4D-4D19-8D76-59A9833ECFA3}" type="pres">
      <dgm:prSet presAssocID="{7319F9E2-C824-4CD2-806F-2F5083CDB3AD}" presName="BalanceSpacing" presStyleCnt="0"/>
      <dgm:spPr/>
    </dgm:pt>
    <dgm:pt modelId="{2BBFD5D5-9513-4288-9DEC-BC46531C52AB}" type="pres">
      <dgm:prSet presAssocID="{7319F9E2-C824-4CD2-806F-2F5083CDB3AD}" presName="BalanceSpacing1" presStyleCnt="0"/>
      <dgm:spPr/>
    </dgm:pt>
    <dgm:pt modelId="{0F26900B-000B-4354-854A-2933E0DB930A}" type="pres">
      <dgm:prSet presAssocID="{E0A01A5F-FFA2-4CAE-AF4E-7C96AD7A2E4E}" presName="Accent1Text" presStyleLbl="node1" presStyleIdx="1" presStyleCnt="6" custLinFactNeighborX="-123" custLinFactNeighborY="-8"/>
      <dgm:spPr/>
      <dgm:t>
        <a:bodyPr/>
        <a:lstStyle/>
        <a:p>
          <a:endParaRPr lang="en-US"/>
        </a:p>
      </dgm:t>
    </dgm:pt>
    <dgm:pt modelId="{24D4782B-0726-4CB6-96B5-D485B85BBFE8}" type="pres">
      <dgm:prSet presAssocID="{E0A01A5F-FFA2-4CAE-AF4E-7C96AD7A2E4E}" presName="spaceBetweenRectangles" presStyleCnt="0"/>
      <dgm:spPr/>
    </dgm:pt>
    <dgm:pt modelId="{7EE9C242-8336-4A00-A713-D4A298E609BE}" type="pres">
      <dgm:prSet presAssocID="{01E21DE6-6465-494F-8922-C55703809BC2}" presName="composite" presStyleCnt="0"/>
      <dgm:spPr/>
    </dgm:pt>
    <dgm:pt modelId="{6C9370EB-702C-4FF7-96D7-DCC80F47AF01}" type="pres">
      <dgm:prSet presAssocID="{01E21DE6-6465-494F-8922-C55703809BC2}" presName="Parent1" presStyleLbl="node1" presStyleIdx="2" presStyleCnt="6" custLinFactNeighborX="56114" custLinFactNeighborY="-80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6F9BC-9258-40D2-8084-7E0B4E6FA87B}" type="pres">
      <dgm:prSet presAssocID="{01E21DE6-6465-494F-8922-C55703809BC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1ABE1-5159-4A21-B58A-A6293464EABA}" type="pres">
      <dgm:prSet presAssocID="{01E21DE6-6465-494F-8922-C55703809BC2}" presName="BalanceSpacing" presStyleCnt="0"/>
      <dgm:spPr/>
    </dgm:pt>
    <dgm:pt modelId="{C63AA072-A20A-42B3-BDB7-1068E7836908}" type="pres">
      <dgm:prSet presAssocID="{01E21DE6-6465-494F-8922-C55703809BC2}" presName="BalanceSpacing1" presStyleCnt="0"/>
      <dgm:spPr/>
    </dgm:pt>
    <dgm:pt modelId="{0604370E-3D8C-4928-A84C-606C49931CEA}" type="pres">
      <dgm:prSet presAssocID="{EACAEBFA-8AA9-4955-BBC4-930BE1242FF4}" presName="Accent1Text" presStyleLbl="node1" presStyleIdx="3" presStyleCnt="6" custLinFactNeighborX="3158"/>
      <dgm:spPr/>
      <dgm:t>
        <a:bodyPr/>
        <a:lstStyle/>
        <a:p>
          <a:endParaRPr lang="en-US"/>
        </a:p>
      </dgm:t>
    </dgm:pt>
    <dgm:pt modelId="{18E1F32B-6AC9-4F56-8DAE-148BB44E3A3A}" type="pres">
      <dgm:prSet presAssocID="{EACAEBFA-8AA9-4955-BBC4-930BE1242FF4}" presName="spaceBetweenRectangles" presStyleCnt="0"/>
      <dgm:spPr/>
    </dgm:pt>
    <dgm:pt modelId="{F3488A31-FDB7-4D73-91C4-D460BB4A5DC9}" type="pres">
      <dgm:prSet presAssocID="{B53B0E0A-E18C-41F6-A0FC-C2E0B4463FC2}" presName="composite" presStyleCnt="0"/>
      <dgm:spPr/>
    </dgm:pt>
    <dgm:pt modelId="{FEA77F09-4ABA-4416-A449-F5406137C96A}" type="pres">
      <dgm:prSet presAssocID="{B53B0E0A-E18C-41F6-A0FC-C2E0B4463FC2}" presName="Parent1" presStyleLbl="node1" presStyleIdx="4" presStyleCnt="6" custScaleX="113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7778-E2CE-4525-A980-C944C9DA3E97}" type="pres">
      <dgm:prSet presAssocID="{B53B0E0A-E18C-41F6-A0FC-C2E0B4463FC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5016-0AD6-4A69-82CA-A5D0836627EC}" type="pres">
      <dgm:prSet presAssocID="{B53B0E0A-E18C-41F6-A0FC-C2E0B4463FC2}" presName="BalanceSpacing" presStyleCnt="0"/>
      <dgm:spPr/>
    </dgm:pt>
    <dgm:pt modelId="{CDC32E87-1079-4AD2-BBA8-96A74F58909D}" type="pres">
      <dgm:prSet presAssocID="{B53B0E0A-E18C-41F6-A0FC-C2E0B4463FC2}" presName="BalanceSpacing1" presStyleCnt="0"/>
      <dgm:spPr/>
    </dgm:pt>
    <dgm:pt modelId="{DA0F221B-51A0-4CB8-86C9-3A41079B020D}" type="pres">
      <dgm:prSet presAssocID="{9426201C-2D8F-4D93-BF7A-CBC4F67B52BA}" presName="Accent1Text" presStyleLbl="node1" presStyleIdx="5" presStyleCnt="6" custScaleX="116523" custLinFactNeighborX="-16869" custLinFactNeighborY="-2845"/>
      <dgm:spPr/>
      <dgm:t>
        <a:bodyPr/>
        <a:lstStyle/>
        <a:p>
          <a:endParaRPr lang="en-US"/>
        </a:p>
      </dgm:t>
    </dgm:pt>
  </dgm:ptLst>
  <dgm:cxnLst>
    <dgm:cxn modelId="{F6E9D1D1-3208-44FA-AF98-7E021513045C}" type="presOf" srcId="{7319F9E2-C824-4CD2-806F-2F5083CDB3AD}" destId="{A2E8C3BF-C4F7-44EC-9868-4F4014C88131}" srcOrd="0" destOrd="0" presId="urn:microsoft.com/office/officeart/2008/layout/AlternatingHexagons"/>
    <dgm:cxn modelId="{A9C677A2-4D1A-43BC-A3FF-C3A2B8CD1ECB}" type="presOf" srcId="{E0A01A5F-FFA2-4CAE-AF4E-7C96AD7A2E4E}" destId="{0F26900B-000B-4354-854A-2933E0DB930A}" srcOrd="0" destOrd="0" presId="urn:microsoft.com/office/officeart/2008/layout/AlternatingHexagons"/>
    <dgm:cxn modelId="{7532E606-D2A1-4EEE-AD61-42172948A3B0}" type="presOf" srcId="{01E21DE6-6465-494F-8922-C55703809BC2}" destId="{6C9370EB-702C-4FF7-96D7-DCC80F47AF01}" srcOrd="0" destOrd="0" presId="urn:microsoft.com/office/officeart/2008/layout/AlternatingHexagons"/>
    <dgm:cxn modelId="{98D29CBD-F2D0-48F4-8FB8-C901AF75196C}" srcId="{B61671D2-7353-40F9-907B-2258CBB7400C}" destId="{B53B0E0A-E18C-41F6-A0FC-C2E0B4463FC2}" srcOrd="2" destOrd="0" parTransId="{EFCCA659-7630-4364-A39C-104957164D84}" sibTransId="{9426201C-2D8F-4D93-BF7A-CBC4F67B52BA}"/>
    <dgm:cxn modelId="{1685F4A3-018B-452D-9FB7-AD2B28565BB7}" type="presOf" srcId="{EACAEBFA-8AA9-4955-BBC4-930BE1242FF4}" destId="{0604370E-3D8C-4928-A84C-606C49931CEA}" srcOrd="0" destOrd="0" presId="urn:microsoft.com/office/officeart/2008/layout/AlternatingHexagons"/>
    <dgm:cxn modelId="{DBAEAF15-25AC-4B41-A449-046D0B5C1B35}" type="presOf" srcId="{B53B0E0A-E18C-41F6-A0FC-C2E0B4463FC2}" destId="{FEA77F09-4ABA-4416-A449-F5406137C96A}" srcOrd="0" destOrd="0" presId="urn:microsoft.com/office/officeart/2008/layout/AlternatingHexagons"/>
    <dgm:cxn modelId="{F9C32B82-13CD-4084-B53C-CC68A8A262A9}" type="presOf" srcId="{B61671D2-7353-40F9-907B-2258CBB7400C}" destId="{9B2D8940-A364-4365-BF34-33C85CEF8353}" srcOrd="0" destOrd="0" presId="urn:microsoft.com/office/officeart/2008/layout/AlternatingHexagons"/>
    <dgm:cxn modelId="{31BF73C4-63C8-4707-88F9-B041F6C436D5}" srcId="{B61671D2-7353-40F9-907B-2258CBB7400C}" destId="{01E21DE6-6465-494F-8922-C55703809BC2}" srcOrd="1" destOrd="0" parTransId="{2BA2570C-3F96-484D-A326-E83C98E22B87}" sibTransId="{EACAEBFA-8AA9-4955-BBC4-930BE1242FF4}"/>
    <dgm:cxn modelId="{D6914C78-8995-40A6-940C-71941427E6D8}" type="presOf" srcId="{9426201C-2D8F-4D93-BF7A-CBC4F67B52BA}" destId="{DA0F221B-51A0-4CB8-86C9-3A41079B020D}" srcOrd="0" destOrd="0" presId="urn:microsoft.com/office/officeart/2008/layout/AlternatingHexagons"/>
    <dgm:cxn modelId="{6BA25851-DCA7-46A9-B2EC-B5CB1A6C3346}" srcId="{B61671D2-7353-40F9-907B-2258CBB7400C}" destId="{7319F9E2-C824-4CD2-806F-2F5083CDB3AD}" srcOrd="0" destOrd="0" parTransId="{CA5243BA-5C77-476A-8054-28B97C8F1289}" sibTransId="{E0A01A5F-FFA2-4CAE-AF4E-7C96AD7A2E4E}"/>
    <dgm:cxn modelId="{CB8117BD-3493-45C6-83C3-B6F3363B9D57}" type="presParOf" srcId="{9B2D8940-A364-4365-BF34-33C85CEF8353}" destId="{1A0B4A39-FC67-47FC-9C68-B815C723C6A0}" srcOrd="0" destOrd="0" presId="urn:microsoft.com/office/officeart/2008/layout/AlternatingHexagons"/>
    <dgm:cxn modelId="{75B99ADA-1049-46C9-AB6C-98786B0653A6}" type="presParOf" srcId="{1A0B4A39-FC67-47FC-9C68-B815C723C6A0}" destId="{A2E8C3BF-C4F7-44EC-9868-4F4014C88131}" srcOrd="0" destOrd="0" presId="urn:microsoft.com/office/officeart/2008/layout/AlternatingHexagons"/>
    <dgm:cxn modelId="{C5BEFE32-3398-4A89-B2FE-77E56C6FCB63}" type="presParOf" srcId="{1A0B4A39-FC67-47FC-9C68-B815C723C6A0}" destId="{6D23B82B-A7A2-4F63-9A61-E91418A23140}" srcOrd="1" destOrd="0" presId="urn:microsoft.com/office/officeart/2008/layout/AlternatingHexagons"/>
    <dgm:cxn modelId="{72780BA7-0796-4C1C-822E-E703A98251B9}" type="presParOf" srcId="{1A0B4A39-FC67-47FC-9C68-B815C723C6A0}" destId="{B61CF323-1E4D-4D19-8D76-59A9833ECFA3}" srcOrd="2" destOrd="0" presId="urn:microsoft.com/office/officeart/2008/layout/AlternatingHexagons"/>
    <dgm:cxn modelId="{1D7CE3CE-0AF9-4E00-AD76-7823BCD977F5}" type="presParOf" srcId="{1A0B4A39-FC67-47FC-9C68-B815C723C6A0}" destId="{2BBFD5D5-9513-4288-9DEC-BC46531C52AB}" srcOrd="3" destOrd="0" presId="urn:microsoft.com/office/officeart/2008/layout/AlternatingHexagons"/>
    <dgm:cxn modelId="{85AF8306-B066-4FD3-9422-3E9A4DB795A2}" type="presParOf" srcId="{1A0B4A39-FC67-47FC-9C68-B815C723C6A0}" destId="{0F26900B-000B-4354-854A-2933E0DB930A}" srcOrd="4" destOrd="0" presId="urn:microsoft.com/office/officeart/2008/layout/AlternatingHexagons"/>
    <dgm:cxn modelId="{E7887AE1-AB25-4938-BB6B-186F95951966}" type="presParOf" srcId="{9B2D8940-A364-4365-BF34-33C85CEF8353}" destId="{24D4782B-0726-4CB6-96B5-D485B85BBFE8}" srcOrd="1" destOrd="0" presId="urn:microsoft.com/office/officeart/2008/layout/AlternatingHexagons"/>
    <dgm:cxn modelId="{8257F5F5-ED1B-4CB7-85D2-BB9B999249CA}" type="presParOf" srcId="{9B2D8940-A364-4365-BF34-33C85CEF8353}" destId="{7EE9C242-8336-4A00-A713-D4A298E609BE}" srcOrd="2" destOrd="0" presId="urn:microsoft.com/office/officeart/2008/layout/AlternatingHexagons"/>
    <dgm:cxn modelId="{D6CAD340-EB0E-4D88-B53E-71B68FCBEC02}" type="presParOf" srcId="{7EE9C242-8336-4A00-A713-D4A298E609BE}" destId="{6C9370EB-702C-4FF7-96D7-DCC80F47AF01}" srcOrd="0" destOrd="0" presId="urn:microsoft.com/office/officeart/2008/layout/AlternatingHexagons"/>
    <dgm:cxn modelId="{516D2099-A1F2-4063-8F60-6CC843FFCB05}" type="presParOf" srcId="{7EE9C242-8336-4A00-A713-D4A298E609BE}" destId="{BAD6F9BC-9258-40D2-8084-7E0B4E6FA87B}" srcOrd="1" destOrd="0" presId="urn:microsoft.com/office/officeart/2008/layout/AlternatingHexagons"/>
    <dgm:cxn modelId="{069995A7-6D5F-4CE0-B54D-4F4AC5558FB6}" type="presParOf" srcId="{7EE9C242-8336-4A00-A713-D4A298E609BE}" destId="{5571ABE1-5159-4A21-B58A-A6293464EABA}" srcOrd="2" destOrd="0" presId="urn:microsoft.com/office/officeart/2008/layout/AlternatingHexagons"/>
    <dgm:cxn modelId="{78707A8F-4678-4B72-9306-06E1294C04E3}" type="presParOf" srcId="{7EE9C242-8336-4A00-A713-D4A298E609BE}" destId="{C63AA072-A20A-42B3-BDB7-1068E7836908}" srcOrd="3" destOrd="0" presId="urn:microsoft.com/office/officeart/2008/layout/AlternatingHexagons"/>
    <dgm:cxn modelId="{1DDD42CD-56BC-415B-B62A-025BF6F5EE16}" type="presParOf" srcId="{7EE9C242-8336-4A00-A713-D4A298E609BE}" destId="{0604370E-3D8C-4928-A84C-606C49931CEA}" srcOrd="4" destOrd="0" presId="urn:microsoft.com/office/officeart/2008/layout/AlternatingHexagons"/>
    <dgm:cxn modelId="{AE6238D7-7A17-4C34-B6B0-476EF6A32F21}" type="presParOf" srcId="{9B2D8940-A364-4365-BF34-33C85CEF8353}" destId="{18E1F32B-6AC9-4F56-8DAE-148BB44E3A3A}" srcOrd="3" destOrd="0" presId="urn:microsoft.com/office/officeart/2008/layout/AlternatingHexagons"/>
    <dgm:cxn modelId="{62BF3D6D-BA65-4A5F-A160-B4B5A26F7F3F}" type="presParOf" srcId="{9B2D8940-A364-4365-BF34-33C85CEF8353}" destId="{F3488A31-FDB7-4D73-91C4-D460BB4A5DC9}" srcOrd="4" destOrd="0" presId="urn:microsoft.com/office/officeart/2008/layout/AlternatingHexagons"/>
    <dgm:cxn modelId="{C3054D25-B2FB-49E3-98A2-FDB41E878E16}" type="presParOf" srcId="{F3488A31-FDB7-4D73-91C4-D460BB4A5DC9}" destId="{FEA77F09-4ABA-4416-A449-F5406137C96A}" srcOrd="0" destOrd="0" presId="urn:microsoft.com/office/officeart/2008/layout/AlternatingHexagons"/>
    <dgm:cxn modelId="{DAC3928E-8E37-402E-B704-A1DF6E2E08B7}" type="presParOf" srcId="{F3488A31-FDB7-4D73-91C4-D460BB4A5DC9}" destId="{79947778-E2CE-4525-A980-C944C9DA3E97}" srcOrd="1" destOrd="0" presId="urn:microsoft.com/office/officeart/2008/layout/AlternatingHexagons"/>
    <dgm:cxn modelId="{E4FB33F4-BEC2-4E1C-893D-7844795F98DB}" type="presParOf" srcId="{F3488A31-FDB7-4D73-91C4-D460BB4A5DC9}" destId="{51445016-0AD6-4A69-82CA-A5D0836627EC}" srcOrd="2" destOrd="0" presId="urn:microsoft.com/office/officeart/2008/layout/AlternatingHexagons"/>
    <dgm:cxn modelId="{E8A6068E-5965-493F-903E-AC3385824FA2}" type="presParOf" srcId="{F3488A31-FDB7-4D73-91C4-D460BB4A5DC9}" destId="{CDC32E87-1079-4AD2-BBA8-96A74F58909D}" srcOrd="3" destOrd="0" presId="urn:microsoft.com/office/officeart/2008/layout/AlternatingHexagons"/>
    <dgm:cxn modelId="{09BBA2E3-D66E-4317-9E1D-5674737C85D3}" type="presParOf" srcId="{F3488A31-FDB7-4D73-91C4-D460BB4A5DC9}" destId="{DA0F221B-51A0-4CB8-86C9-3A41079B020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C3BF-C4F7-44EC-9868-4F4014C88131}">
      <dsp:nvSpPr>
        <dsp:cNvPr id="0" name=""/>
        <dsp:cNvSpPr/>
      </dsp:nvSpPr>
      <dsp:spPr>
        <a:xfrm rot="5400000">
          <a:off x="1757972" y="1648475"/>
          <a:ext cx="1725513" cy="15011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সূর্য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2104066" y="1805209"/>
        <a:ext cx="1033324" cy="1187729"/>
      </dsp:txXfrm>
    </dsp:sp>
    <dsp:sp modelId="{6D23B82B-A7A2-4F63-9A61-E91418A23140}">
      <dsp:nvSpPr>
        <dsp:cNvPr id="0" name=""/>
        <dsp:cNvSpPr/>
      </dsp:nvSpPr>
      <dsp:spPr>
        <a:xfrm>
          <a:off x="4289211" y="379930"/>
          <a:ext cx="1925672" cy="10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6900B-000B-4354-854A-2933E0DB930A}">
      <dsp:nvSpPr>
        <dsp:cNvPr id="0" name=""/>
        <dsp:cNvSpPr/>
      </dsp:nvSpPr>
      <dsp:spPr>
        <a:xfrm rot="5400000">
          <a:off x="1007163" y="146848"/>
          <a:ext cx="1725513" cy="15011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গ্রহ  ও উপগ্রহের নিয়ন্ত্রক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353257" y="303582"/>
        <a:ext cx="1033324" cy="1187729"/>
      </dsp:txXfrm>
    </dsp:sp>
    <dsp:sp modelId="{6C9370EB-702C-4FF7-96D7-DCC80F47AF01}">
      <dsp:nvSpPr>
        <dsp:cNvPr id="0" name=""/>
        <dsp:cNvSpPr/>
      </dsp:nvSpPr>
      <dsp:spPr>
        <a:xfrm rot="5400000">
          <a:off x="2658931" y="221925"/>
          <a:ext cx="1725513" cy="15011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তাপ ও আলোর উৎস 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005025" y="378659"/>
        <a:ext cx="1033324" cy="1187729"/>
      </dsp:txXfrm>
    </dsp:sp>
    <dsp:sp modelId="{BAD6F9BC-9258-40D2-8084-7E0B4E6FA87B}">
      <dsp:nvSpPr>
        <dsp:cNvPr id="0" name=""/>
        <dsp:cNvSpPr/>
      </dsp:nvSpPr>
      <dsp:spPr>
        <a:xfrm>
          <a:off x="3036" y="1844546"/>
          <a:ext cx="1863554" cy="10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0E-3D8C-4928-A84C-606C49931CEA}">
      <dsp:nvSpPr>
        <dsp:cNvPr id="0" name=""/>
        <dsp:cNvSpPr/>
      </dsp:nvSpPr>
      <dsp:spPr>
        <a:xfrm rot="5400000">
          <a:off x="3485250" y="1611601"/>
          <a:ext cx="1725513" cy="15011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ব্যাস প্রায় ১৩ লক্ষ ৮৪ হাজার  কিমি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831344" y="1768335"/>
        <a:ext cx="1033324" cy="1187729"/>
      </dsp:txXfrm>
    </dsp:sp>
    <dsp:sp modelId="{FEA77F09-4ABA-4416-A449-F5406137C96A}">
      <dsp:nvSpPr>
        <dsp:cNvPr id="0" name=""/>
        <dsp:cNvSpPr/>
      </dsp:nvSpPr>
      <dsp:spPr>
        <a:xfrm rot="5400000">
          <a:off x="2630302" y="2972079"/>
          <a:ext cx="1725513" cy="17094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উপরিভাগের তাপমাত্রা প্রায় ৫৭,০০০ ডিগ্রী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2921910" y="3250308"/>
        <a:ext cx="1142296" cy="1153015"/>
      </dsp:txXfrm>
    </dsp:sp>
    <dsp:sp modelId="{79947778-E2CE-4525-A980-C944C9DA3E97}">
      <dsp:nvSpPr>
        <dsp:cNvPr id="0" name=""/>
        <dsp:cNvSpPr/>
      </dsp:nvSpPr>
      <dsp:spPr>
        <a:xfrm>
          <a:off x="4289211" y="3309161"/>
          <a:ext cx="1925672" cy="10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F221B-51A0-4CB8-86C9-3A41079B020D}">
      <dsp:nvSpPr>
        <dsp:cNvPr id="0" name=""/>
        <dsp:cNvSpPr/>
      </dsp:nvSpPr>
      <dsp:spPr>
        <a:xfrm rot="5400000">
          <a:off x="755773" y="2903105"/>
          <a:ext cx="1725513" cy="17492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৫৫% হাইড্রোজেন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৪৪% হিলিয়াম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১% অন্যান্যগ্যাস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35451" y="3202554"/>
        <a:ext cx="1166159" cy="115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10/1/2020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7" y="0"/>
            <a:ext cx="388406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72000" y="3717816"/>
            <a:ext cx="3886200" cy="245438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6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0" y="3717816"/>
            <a:ext cx="4286250" cy="24543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ভূগোল ও পরিবেশ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 – দশম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সৌরজগৎ </a:t>
            </a:r>
            <a:endParaRPr lang="bn-BD" sz="2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দ্বিতীয়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38400" y="2743200"/>
            <a:ext cx="36957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1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6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1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480" y="2971799"/>
            <a:ext cx="4069080" cy="3657601"/>
            <a:chOff x="-30480" y="2971799"/>
            <a:chExt cx="4069080" cy="36576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0480" y="2971799"/>
              <a:ext cx="4069080" cy="3657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802868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মঙ্গল গ্রহ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Line Callout 2 (Border and Accent Bar) 7"/>
          <p:cNvSpPr/>
          <p:nvPr/>
        </p:nvSpPr>
        <p:spPr>
          <a:xfrm>
            <a:off x="4305300" y="2971799"/>
            <a:ext cx="4076700" cy="36576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26719"/>
              <a:gd name="adj5" fmla="val 48449"/>
              <a:gd name="adj6" fmla="val -35049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নিকটতম প্রতিবেশী।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২২.৮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৬,৭৮৭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৬৮৭ দিন।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অক্সিজেন ও পানির পরিমাণ কম কিন্তু কার্বন ডাই অক্সাইড বেশি (৯৯%)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ফেবোস ও ডিমোস দুটি উপগ্রহ।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2247900" y="2781300"/>
            <a:ext cx="16764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480" y="2999508"/>
            <a:ext cx="3840480" cy="3401292"/>
            <a:chOff x="-30480" y="2999508"/>
            <a:chExt cx="3840480" cy="340129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0480" y="2999508"/>
              <a:ext cx="3840480" cy="340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0" y="5879068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বৃহস্পতি  গ্রহ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Line Callout 2 (Border and Accent Bar) 7"/>
          <p:cNvSpPr/>
          <p:nvPr/>
        </p:nvSpPr>
        <p:spPr>
          <a:xfrm>
            <a:off x="4229100" y="2971799"/>
            <a:ext cx="4152900" cy="3352801"/>
          </a:xfrm>
          <a:prstGeom prst="accentBorderCallout2">
            <a:avLst>
              <a:gd name="adj1" fmla="val 33626"/>
              <a:gd name="adj2" fmla="val -4437"/>
              <a:gd name="adj3" fmla="val 34133"/>
              <a:gd name="adj4" fmla="val -33856"/>
              <a:gd name="adj5" fmla="val 49207"/>
              <a:gd name="adj6" fmla="val -57479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সবচেয়ে বড় গ্রহ। গ্রহরাজ বলে।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৭৭.৮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১,৪২,৮০০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৪,৩৩১ দিন।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বায়ুমন্ডল হাইড্রোজেন ও হিলিয়াম গ্যাসের তৈরি।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৬৭ টি।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019300" y="2057400"/>
            <a:ext cx="2552700" cy="18080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480" y="2999508"/>
            <a:ext cx="4259580" cy="3477492"/>
            <a:chOff x="-30480" y="2999508"/>
            <a:chExt cx="4259580" cy="347749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0480" y="2999508"/>
              <a:ext cx="4259580" cy="3477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802868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শনি গ্রহ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Line Callout 2 (Border and Accent Bar) 7"/>
          <p:cNvSpPr/>
          <p:nvPr/>
        </p:nvSpPr>
        <p:spPr>
          <a:xfrm>
            <a:off x="4572000" y="2971799"/>
            <a:ext cx="3810000" cy="35052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52765"/>
              <a:gd name="adj5" fmla="val 44662"/>
              <a:gd name="adj6" fmla="val -67297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দ্বিতীয় বৃহত্তম গ্রহ। বলয় বেষ্টিত।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১৪৩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১,২০,০০০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২৯.৫ বছর।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বায়ুমন্ডল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হাইড্রোজেন, হিলিয়াম, মিথেন, অ্যামোনিয়াম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গ্যাসের তৈরি।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ভূত্বক বরফে ঢাকা।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৬২ টি।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1858242" y="1981198"/>
            <a:ext cx="3780561" cy="3048002"/>
          </a:xfrm>
          <a:prstGeom prst="bentConnector3">
            <a:avLst>
              <a:gd name="adj1" fmla="val 13098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" y="3064711"/>
            <a:ext cx="4259580" cy="319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4572000" y="2971799"/>
            <a:ext cx="3810000" cy="33528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33856"/>
              <a:gd name="adj5" fmla="val 38876"/>
              <a:gd name="adj6" fmla="val -44025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বৃহত্তম গ্রহ। বলয় বেষ্টিত।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২৮৭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৪৯,০০০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৮৪ বছর।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হালকা পদার্থ দিয়ে গঠিত। মিথেন গ্যাস অধিক পরিমাণে আছে।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২৭ টি।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438400" y="1840028"/>
            <a:ext cx="4038600" cy="2427172"/>
          </a:xfrm>
          <a:prstGeom prst="bentConnector3">
            <a:avLst>
              <a:gd name="adj1" fmla="val 12615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6388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ইউরেনাস  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" y="2971799"/>
            <a:ext cx="425958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4572000" y="2971799"/>
            <a:ext cx="3810000" cy="33528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33856"/>
              <a:gd name="adj5" fmla="val 38876"/>
              <a:gd name="adj6" fmla="val -44025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সবথেকে দূরের গ্রহ।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৪৫০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৪৮,৪০০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১৬৫ বছর।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বায়ুমন্ডল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মিথেন ও অ্যামোনিয়াম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গ্যাসের তৈরি।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১৪ টি।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438400" y="1981200"/>
            <a:ext cx="5029200" cy="2286000"/>
          </a:xfrm>
          <a:prstGeom prst="bentConnector3">
            <a:avLst>
              <a:gd name="adj1" fmla="val 13402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7150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নেপচুন  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38200" y="13855"/>
            <a:ext cx="6934200" cy="1616530"/>
          </a:xfrm>
          <a:prstGeom prst="horizontalScroll">
            <a:avLst>
              <a:gd name="adj" fmla="val 25000"/>
            </a:avLst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828800"/>
            <a:ext cx="84582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সৌরজগতের চিহ্নিত চিত্র অংকন কর এবং নিচের ছকটি সঠিক তথ্য দ্বারা পূরণ কর।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458199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9525"/>
            <a:ext cx="9144000" cy="80637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48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2000" dirty="0">
              <a:solidFill>
                <a:srgbClr val="00B050"/>
              </a:solidFill>
              <a:latin typeface="Basic Collegiate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 smtClean="0">
                <a:latin typeface="Lucida Calligraphy" pitchFamily="66" charset="0"/>
              </a:rPr>
              <a:t> </a:t>
            </a:r>
            <a:r>
              <a:rPr lang="bn-BD" sz="8000" b="1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endParaRPr lang="en-US" sz="4800" b="1" i="1" dirty="0" smtClean="0">
              <a:latin typeface="Lucida Calligraphy" pitchFamily="66" charset="0"/>
            </a:endParaRPr>
          </a:p>
          <a:p>
            <a:pPr algn="ctr" eaLnBrk="1" hangingPunct="1"/>
            <a:endParaRPr lang="en-US" sz="66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6000" dirty="0">
              <a:solidFill>
                <a:srgbClr val="00B050"/>
              </a:solidFill>
              <a:latin typeface="Basic Collegiate" pitchFamily="34" charset="0"/>
            </a:endParaRPr>
          </a:p>
          <a:p>
            <a:pPr algn="ctr" eaLnBrk="1" hangingPunct="1"/>
            <a:endParaRPr lang="en-US" sz="4800" dirty="0">
              <a:solidFill>
                <a:srgbClr val="00B050"/>
              </a:solidFill>
              <a:latin typeface="Basic Collegia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1355"/>
            <a:ext cx="8458200" cy="32531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কী 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কী এবং এর গঠন বর্ণনা করতে পারবে।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তের গঠন ব্যাখ্যা করতে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0" lvl="2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 বর্ণনা করতে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304800"/>
            <a:ext cx="4495799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042" y="914400"/>
            <a:ext cx="8500243" cy="9541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এবং এর গ্রহ, উপগ্রহ, গ্রহাণুপুঞ্জ, ধূমকেতু, উল্কা প্রভৃতি নিয়ে  যে পরিবার তাকে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সৌরজগতৎবলে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208079" cy="400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208079" y="2057400"/>
            <a:ext cx="4311081" cy="4084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বিশালতার মাঝে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নিতান্তই ছোট।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বেশিরভাগ জায়গা ফাঁকা। 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 প্রত্যক্ষভাবে 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সূর্য-প্রদক্ষিণকারী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বস্তুগুলির </a:t>
            </a: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 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গ্রহই</a:t>
            </a: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অসংখ্য </a:t>
            </a: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ক্ষুদ্রতর 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বস্তুও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9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তের গঠন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-41564" y="762000"/>
            <a:ext cx="8499764" cy="13300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প্রাণকেন্দ্র হলো সূর্য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 ৮টি গ্রহ, শতাধিক উপগ্রহ, হাজার হাজার গ্রহাণুপুঞ্জ, ও লক্ষ লক্ষ ধূমকেতু রয়েছে।  গ্রহগুলো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বলের প্রভাবে সূর্যের চারদিকে ঘুরছে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3 (Border and Accent Bar) 13"/>
          <p:cNvSpPr/>
          <p:nvPr/>
        </p:nvSpPr>
        <p:spPr>
          <a:xfrm>
            <a:off x="457200" y="3581400"/>
            <a:ext cx="990600" cy="7620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56025"/>
              <a:gd name="adj8" fmla="val 1497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ine Callout 3 (Border and Accent Bar) 26"/>
          <p:cNvSpPr/>
          <p:nvPr/>
        </p:nvSpPr>
        <p:spPr>
          <a:xfrm>
            <a:off x="2438400" y="37338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বুধ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ine Callout 3 (Border and Accent Bar) 28"/>
          <p:cNvSpPr/>
          <p:nvPr/>
        </p:nvSpPr>
        <p:spPr>
          <a:xfrm rot="10800000">
            <a:off x="3276601" y="5257799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শুক্র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>
          <a:xfrm rot="10800000">
            <a:off x="5105400" y="48006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ine Callout 3 (Border and Accent Bar) 34"/>
          <p:cNvSpPr/>
          <p:nvPr/>
        </p:nvSpPr>
        <p:spPr>
          <a:xfrm rot="10800000">
            <a:off x="6925887" y="43434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শনি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Line Callout 3 (Border and Accent Bar) 35"/>
          <p:cNvSpPr/>
          <p:nvPr/>
        </p:nvSpPr>
        <p:spPr>
          <a:xfrm>
            <a:off x="3581400" y="3200400"/>
            <a:ext cx="685800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Line Callout 3 (Border and Accent Bar) 40"/>
          <p:cNvSpPr/>
          <p:nvPr/>
        </p:nvSpPr>
        <p:spPr>
          <a:xfrm>
            <a:off x="4800600" y="2736274"/>
            <a:ext cx="838201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Line Callout 3 (Border and Accent Bar) 41"/>
          <p:cNvSpPr/>
          <p:nvPr/>
        </p:nvSpPr>
        <p:spPr>
          <a:xfrm>
            <a:off x="6014256" y="2209800"/>
            <a:ext cx="946265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5116"/>
              <a:gd name="adj8" fmla="val 303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Line Callout 3 (Border and Accent Bar) 42"/>
          <p:cNvSpPr/>
          <p:nvPr/>
        </p:nvSpPr>
        <p:spPr>
          <a:xfrm>
            <a:off x="7625542" y="2209800"/>
            <a:ext cx="832658" cy="609600"/>
          </a:xfrm>
          <a:prstGeom prst="accentBorderCallout3">
            <a:avLst>
              <a:gd name="adj1" fmla="val 40760"/>
              <a:gd name="adj2" fmla="val -8333"/>
              <a:gd name="adj3" fmla="val 39803"/>
              <a:gd name="adj4" fmla="val -18221"/>
              <a:gd name="adj5" fmla="val 132536"/>
              <a:gd name="adj6" fmla="val -17444"/>
              <a:gd name="adj7" fmla="val 162843"/>
              <a:gd name="adj8" fmla="val 4248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7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7" grpId="0" animBg="1"/>
      <p:bldP spid="29" grpId="0" animBg="1"/>
      <p:bldP spid="30" grpId="0" animBg="1"/>
      <p:bldP spid="35" grpId="0" animBg="1"/>
      <p:bldP spid="36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7400"/>
            <a:ext cx="3276599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" y="780871"/>
            <a:ext cx="845819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b="1" dirty="0">
                <a:latin typeface="NikoshBAN" pitchFamily="2" charset="0"/>
                <a:cs typeface="NikoshBAN" pitchFamily="2" charset="0"/>
              </a:rPr>
              <a:t>সৌরজগৎ এর সৌর বা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Solar System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Sol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এর অর্থ সূর্য, যা প্রাচীন রোমান ভাষা থেকে আগত। অর্থাৎ সূর্যকে কেন্দ্র করে গড়ে ওঠা জগতই হচ্ছে সৌরজগৎ বা সোলার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52800" y="2133600"/>
            <a:ext cx="6217920" cy="4724400"/>
            <a:chOff x="3352800" y="2133600"/>
            <a:chExt cx="6217920" cy="47244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770619360"/>
                    </p:ext>
                  </p:extLst>
                </p:nvPr>
              </p:nvGraphicFramePr>
              <p:xfrm>
                <a:off x="3352800" y="2133600"/>
                <a:ext cx="6217920" cy="47244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mc:Choice>
          <mc:Fallback xmlns="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770619360"/>
                    </p:ext>
                  </p:extLst>
                </p:nvPr>
              </p:nvGraphicFramePr>
              <p:xfrm>
                <a:off x="3352800" y="2133600"/>
                <a:ext cx="6217920" cy="47244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3505200" y="3532287"/>
              <a:ext cx="1501196" cy="1725513"/>
              <a:chOff x="1119322" y="34689"/>
              <a:chExt cx="1501196" cy="1725513"/>
            </a:xfrm>
          </p:grpSpPr>
          <p:sp>
            <p:nvSpPr>
              <p:cNvPr id="11" name="Hexagon 10"/>
              <p:cNvSpPr/>
              <p:nvPr/>
            </p:nvSpPr>
            <p:spPr>
              <a:xfrm rot="5400000">
                <a:off x="1007163" y="146848"/>
                <a:ext cx="1725513" cy="150119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Hexagon 4"/>
                  <p:cNvSpPr/>
                  <p:nvPr/>
                </p:nvSpPr>
                <p:spPr>
                  <a:xfrm>
                    <a:off x="1353257" y="303582"/>
                    <a:ext cx="1033324" cy="118772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1800" kern="1200" dirty="0" smtClean="0">
                        <a:latin typeface="NikoshBAN" pitchFamily="2" charset="0"/>
                        <a:cs typeface="NikoshBAN" pitchFamily="2" charset="0"/>
                      </a:rPr>
                      <a:t>ভর </a:t>
                    </a:r>
                    <a14:m>
                      <m:oMath xmlns:m="http://schemas.openxmlformats.org/officeDocument/2006/math">
                        <m:r>
                          <a:rPr lang="bn-BD" sz="1800" b="0" i="1" kern="120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1800" b="0" i="1" kern="1200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BD" sz="1800" b="0" i="1" kern="1200" smtClean="0">
                            <a:latin typeface="Cambria Math"/>
                            <a:cs typeface="NikoshBAN" pitchFamily="2" charset="0"/>
                          </a:rPr>
                          <m:t>৯৯</m:t>
                        </m:r>
                        <m:r>
                          <a:rPr lang="bn-BD" sz="1800" b="0" i="1" kern="120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bn-BD" sz="1800" b="0" i="1" kern="120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1800" b="0" i="1" kern="120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১০</m:t>
                            </m:r>
                          </m:e>
                          <m:sup>
                            <m:r>
                              <a:rPr lang="bn-BD" sz="1800" b="0" i="1" kern="120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৩</m:t>
                            </m:r>
                          </m:sup>
                        </m:sSup>
                        <m:r>
                          <a:rPr lang="bn-BD" sz="1800" b="0" i="1" kern="120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1800" b="0" i="1" kern="120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কিলোগ্রাম</m:t>
                        </m:r>
                      </m:oMath>
                    </a14:m>
                    <a:endParaRPr lang="en-US" sz="1800" kern="12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2" name="Hexagon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3257" y="303582"/>
                    <a:ext cx="1033324" cy="118772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8235" r="-2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201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গ্রহগুলোর বর্ণনা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2016" b="8348"/>
          <a:stretch/>
        </p:blipFill>
        <p:spPr>
          <a:xfrm>
            <a:off x="2216727" y="2819400"/>
            <a:ext cx="6241473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56" y="2819400"/>
            <a:ext cx="7391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 থেকে দুরত্ব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গ্রহসমূহ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নিম্নরুপঃ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বুধ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মঙ্গল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শনি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29270"/>
            <a:ext cx="8458201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সূর্যকে কেন্দ্র করে ঘুরছে সৌরজগতের ৮টি গ্রহ। গ্রহদের মধ্যে সবচেয়ে বড় বৃহস্পতি এবং ছোট বুধ। বুধ, শুক্র, মঙ্গল, বৃহস্পতি ও শনি বেশ উজ্জ্বল এবং কোনো যন্ত্রের সাহায্য ছাড়াই দেখা যায়। ইউরেনাস ও নেপচুন এতটাই কম উজ্জ্বল যে দূরবীক্ষণ ছাড়া এদের দেখা যায় না। </a:t>
            </a:r>
          </a:p>
        </p:txBody>
      </p:sp>
    </p:spTree>
    <p:extLst>
      <p:ext uri="{BB962C8B-B14F-4D97-AF65-F5344CB8AC3E}">
        <p14:creationId xmlns:p14="http://schemas.microsoft.com/office/powerpoint/2010/main" val="39567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25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971800"/>
            <a:ext cx="42595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sp>
        <p:nvSpPr>
          <p:cNvPr id="3" name="Line Callout 2 (Border and Accent Bar) 2"/>
          <p:cNvSpPr/>
          <p:nvPr/>
        </p:nvSpPr>
        <p:spPr>
          <a:xfrm>
            <a:off x="4572000" y="2971799"/>
            <a:ext cx="3810000" cy="33528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33856"/>
              <a:gd name="adj5" fmla="val 40943"/>
              <a:gd name="adj6" fmla="val -51297"/>
            </a:avLst>
          </a:prstGeom>
          <a:ln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ক্ষুদ্রতম ও সূর্যের নিকটতম গ্রহ।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৫.৮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৪৮৫০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৮৮ দিন।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মেঘ, বৃষ্টি, বাতাস, পানি নেই।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উপরিতল চাদের মত  গর্তে ভরা, এবরো-থেবরো।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নেই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457200" y="2590800"/>
            <a:ext cx="1828800" cy="762000"/>
          </a:xfrm>
          <a:prstGeom prst="bentConnector3">
            <a:avLst>
              <a:gd name="adj1" fmla="val 6212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480" y="2999508"/>
            <a:ext cx="4069080" cy="3325092"/>
            <a:chOff x="-30480" y="2999508"/>
            <a:chExt cx="4069080" cy="332509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0480" y="2999508"/>
              <a:ext cx="4069080" cy="3325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802868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শুক্র গ্রহ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Line Callout 2 (Border and Accent Bar) 7"/>
          <p:cNvSpPr/>
          <p:nvPr/>
        </p:nvSpPr>
        <p:spPr>
          <a:xfrm>
            <a:off x="4305300" y="2971799"/>
            <a:ext cx="4152900" cy="33528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33856"/>
              <a:gd name="adj5" fmla="val 39703"/>
              <a:gd name="adj6" fmla="val -48471"/>
            </a:avLst>
          </a:prstGeom>
          <a:ln w="28575"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সবচেয়ে উজ্জ্বল ও উত্তপ্ত গ্রহ।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১০.৮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১২,১০৪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২২৫ দিন।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এসিড বৃষ্টি হয়।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বায়ুমণ্ডল কার্বন ডাই অক্সাইডের তৈরি।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উপগ্রহ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981941" y="2828059"/>
            <a:ext cx="1731818" cy="342900"/>
          </a:xfrm>
          <a:prstGeom prst="bentConnector3">
            <a:avLst>
              <a:gd name="adj1" fmla="val 572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0"/>
            <a:ext cx="51054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458200" cy="20036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0480" y="2971798"/>
            <a:ext cx="3937462" cy="3657601"/>
            <a:chOff x="-30480" y="2971798"/>
            <a:chExt cx="3937462" cy="36576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2"/>
            <a:stretch/>
          </p:blipFill>
          <p:spPr bwMode="auto">
            <a:xfrm>
              <a:off x="-30480" y="2971798"/>
              <a:ext cx="3937462" cy="3657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955268"/>
              <a:ext cx="990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পৃথিবী গ্রহ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Line Callout 2 (Border and Accent Bar) 7"/>
          <p:cNvSpPr/>
          <p:nvPr/>
        </p:nvSpPr>
        <p:spPr>
          <a:xfrm>
            <a:off x="4229100" y="2971798"/>
            <a:ext cx="4152900" cy="3657601"/>
          </a:xfrm>
          <a:prstGeom prst="accentBorderCallout2">
            <a:avLst>
              <a:gd name="adj1" fmla="val 18750"/>
              <a:gd name="adj2" fmla="val -4437"/>
              <a:gd name="adj3" fmla="val 18017"/>
              <a:gd name="adj4" fmla="val -33856"/>
              <a:gd name="adj5" fmla="val 49207"/>
              <a:gd name="adj6" fmla="val -57479"/>
            </a:avLst>
          </a:prstGeom>
          <a:ln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সূর্যের তৃতীয় নিকটতম গ্রহ।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থেকে দুরত্ব ১৫ কোটি কিমি।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ব্যাস ১২,৬৬৭ কিমি।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সময় লাগে ৩৬৫ দিন ৫ ঘণ্টা ৪৮ মিনিট ৪৭ সে।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অক্সিজেন, নাইট্রোজেন ও তাপমাত্রা রয়েছে।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একমাত্র পৃথিবীতেই প্রাণের অস্তিত্ব আছে।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চাঁদ একমাত্র উপগ্রহ।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1593446" y="2868064"/>
            <a:ext cx="1503218" cy="4914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736</TotalTime>
  <Words>670</Words>
  <Application>Microsoft Office PowerPoint</Application>
  <PresentationFormat>On-screen Show (4:3)</PresentationFormat>
  <Paragraphs>147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254</cp:revision>
  <dcterms:created xsi:type="dcterms:W3CDTF">2020-09-29T11:07:56Z</dcterms:created>
  <dcterms:modified xsi:type="dcterms:W3CDTF">2020-10-01T11:46:08Z</dcterms:modified>
</cp:coreProperties>
</file>