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2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0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2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4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6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4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0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0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A0EE8-DF20-425A-BC9C-AA095C4827AF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3B29-FB14-42C0-B5CE-A353BCC49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8458200" cy="45978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Callout 2"/>
          <p:cNvSpPr/>
          <p:nvPr/>
        </p:nvSpPr>
        <p:spPr>
          <a:xfrm>
            <a:off x="2476500" y="-23152"/>
            <a:ext cx="4267199" cy="2286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52799" y="167670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আজকের ক্লাসে স্বাগতম </a:t>
            </a:r>
            <a:endParaRPr lang="en-US" sz="54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5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091" y="685800"/>
            <a:ext cx="80772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8091" y="678873"/>
            <a:ext cx="8077200" cy="51398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ও যোগযোগ  প্রযুক্তি কী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=  তথ্য দেয়া নেয়া ,সংরক্ষণ করা ,খুটিয়ে খুঁটিয়ে দেখা বা বিশ্লেষণ এবং নানা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রকম যন্ত্রপাতি আর কলাকৌশল  প্রয়োগ করে প্রয়োজনীয় কাজে ব্যাবহার করা প্রযুক্তিই হচ্ছে তথ্য ও 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যোগাযোগ প্রযুক্তি  । </a:t>
            </a:r>
          </a:p>
          <a:p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428999"/>
            <a:ext cx="2438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352" y="3567111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4204154" cy="2362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Left Arrow Callout 2"/>
          <p:cNvSpPr/>
          <p:nvPr/>
        </p:nvSpPr>
        <p:spPr>
          <a:xfrm>
            <a:off x="3733800" y="381000"/>
            <a:ext cx="5410200" cy="2438400"/>
          </a:xfrm>
          <a:prstGeom prst="left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টেলিমেডিসিন কী 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0" y="1828800"/>
            <a:ext cx="9144000" cy="48006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82412"/>
            <a:ext cx="8610600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টেলিমেডিসিন হচ্ছে – টেলিফোনের সাহায্যে চিকিৎসা সেবা পদ্ধতি ।</a:t>
            </a:r>
          </a:p>
          <a:p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অর্থাৎ টেলিমেডিসিন পদ্ধতির মুল কথা হলো তথ্য প্রযুক্তি ব্যাবহার করে স্বাস্থ্য সেবাকে জনগণের দোরগোড়ায় পৌঁছে দেওয়া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।( যার বাস্তব উদাহরণ এই করোনা কালীন সময়েও কিন্তু আমরা অসুস্থ হচ্ছি এবং মোবাইলের মাধ্যমে  ডাক্তারদের সেবা নিয়ে যাচ্ছি )</a:t>
            </a:r>
          </a:p>
          <a:p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6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609600"/>
            <a:ext cx="4000727" cy="22479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95300"/>
            <a:ext cx="3549754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3856" y="3200400"/>
            <a:ext cx="89916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352800"/>
            <a:ext cx="8534400" cy="317009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 মোবাইল ফোনের বিস্তার ও নতুন কর্মসংস্থান ঃ-  </a:t>
            </a:r>
          </a:p>
          <a:p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জাতীয় রাজস্ব আয় বৃদ্ধি ছাড়াও কেবল মোবাইল ফোনের বিকাশের ফলে বাংলাদেশের অনেক  সেক্টরে </a:t>
            </a:r>
          </a:p>
          <a:p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বিপুল পরিমাণ নতুন কর্মের সৃষ্টি হয়েছে । 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04800" y="152400"/>
            <a:ext cx="8305800" cy="6324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869952"/>
            <a:ext cx="67056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(ক) মোবাইল কোম্পানিতে কাজের সুযোগ ঃ –দেশের সকল মোবাইল অপারেটর কোম্পানিতে বিপুল </a:t>
            </a:r>
          </a:p>
          <a:p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সংখ্যক কর্মীর কর্মসংস্থান হয়েছে 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0" y="2738643"/>
            <a:ext cx="6705600" cy="304698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(খ) মোবাইল ফোনসেট বিক্রয় , বিপণন ও রক্ষণাবেক্ষণ ঃ- দেশের প্রায় ১২ কোটি মোবাইল গ্রাহককে মোবাইল ফোন সেট সরবরাহ ,সেগুলোর বিপণন , বিক্রয় এবং পরবর্তীকালে নস্ট হলে ঠিক করা এ সব কাজের জন্য অনেক কর্মীর প্রয়োজন । </a:t>
            </a: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4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80010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60507"/>
            <a:ext cx="80010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(গ) বিভিন্ন মোবাইল সেবা প্রদানঃ- মোবাইল ফোনে বিল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পরিশোধের জন্য দেশে প্রতিনিয়ত বিল পরিশোধ কেন্দ্র বৃদ্ধি পাচ্ছে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00"/>
            <a:ext cx="7848600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(ঘ) নতুন খাতের সৃষ্টিঃ- মোবাইলে প্রযুক্তি বিস্তারের ফলে মোবাইল ব্যাংকিংয়ের মতো অসংখ্য নতুন খাতের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সৃষ্টি হয়েছে , যার মাধ্যমে অনেক নতুন কর্মপ্রত্যাশীর কর্মসংস্থানের সুযোগ হয়েছে 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2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524000" y="0"/>
            <a:ext cx="5562600" cy="1828800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53340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0" y="1760160"/>
            <a:ext cx="9144000" cy="4800600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PSC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এর পূর্ণরূপ কী ?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২। বাংলাদেশে প্রায় কত কোটি মোবাইল গ্রাহক আছে 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৩। যে কোন সময় নগদ অর্থ তোলা যায় কীসের মাধ্যমে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800600"/>
            <a:ext cx="36195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Pablic</a:t>
            </a:r>
            <a:r>
              <a:rPr lang="en-US" sz="2400" b="1" dirty="0" smtClean="0"/>
              <a:t> Service Commission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10100" y="4800600"/>
            <a:ext cx="19431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12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কোটি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800600"/>
            <a:ext cx="1143000" cy="89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ATM 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মেশিনের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93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01667 -0.3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00417 -0.187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152400" y="1371600"/>
            <a:ext cx="8763000" cy="4800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ব্যাবহার করে    </a:t>
            </a:r>
          </a:p>
          <a:p>
            <a:r>
              <a:rPr lang="bn-BD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তুমি কি কি কাজ কর তার একটি তালিকা তৈরী করে আনবে ।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199"/>
            <a:ext cx="6248400" cy="50036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Flowchart: Terminator 2"/>
          <p:cNvSpPr/>
          <p:nvPr/>
        </p:nvSpPr>
        <p:spPr>
          <a:xfrm>
            <a:off x="2514600" y="0"/>
            <a:ext cx="4267200" cy="1447799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4600" y="216067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ধন্যবাদ সকলকে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3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038600" cy="35940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473" y="3886200"/>
            <a:ext cx="43434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তামান্না আশরাফী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দীপ্তি একাডেমী ,ধীতপুর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ভালুকা , ময়মনসিংহ 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Email- tamannaict@gmail.com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187" y="105112"/>
            <a:ext cx="3766083" cy="36413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3893127"/>
            <a:ext cx="4419600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অষ্টম –শ্রেণি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বিষয় – তথ্য ও যোগাযোগ প্রযুক্তি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পিড়িয়ড – ৬ষ্ঠ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সময় – ৩৫ মিনিট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 0.067 C 0.049 0.081 0.054 0.102 0.054 0.124 C 0.054 0.149 0.049 0.169 0.04 0.183 L 0 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3352800"/>
            <a:ext cx="4236803" cy="3505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352801"/>
            <a:ext cx="4876800" cy="3383972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381000" y="609600"/>
            <a:ext cx="8534400" cy="1905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" y="891477"/>
            <a:ext cx="8153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পর পর কত গুলো চিত্র দেখ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3657600"/>
            <a:ext cx="6132716" cy="30857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5" y="152400"/>
            <a:ext cx="6180767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800" y="1600200"/>
            <a:ext cx="18288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হাসপাতাল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4419600"/>
            <a:ext cx="2667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ই- চিকিৎসা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9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71" y="304800"/>
            <a:ext cx="3011779" cy="29717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04800"/>
            <a:ext cx="4000500" cy="31546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549147"/>
            <a:ext cx="4464189" cy="30363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49147"/>
            <a:ext cx="3810000" cy="293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9154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এবার বলো আমরা আজকে কি পড়বো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edefined Process 2"/>
          <p:cNvSpPr/>
          <p:nvPr/>
        </p:nvSpPr>
        <p:spPr>
          <a:xfrm>
            <a:off x="228600" y="2514600"/>
            <a:ext cx="8915400" cy="4114800"/>
          </a:xfrm>
          <a:prstGeom prst="flowChartPredefined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গুরত্ব </a:t>
            </a:r>
          </a:p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 – এক</a:t>
            </a:r>
          </a:p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– ১ ও ২ 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4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323439"/>
            <a:ext cx="8915400" cy="507736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0"/>
            <a:ext cx="3352800" cy="132343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শিখনফল 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7620000" cy="36625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এই পাঠে শিক্ষার্থীরা  ~ 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প্রযুক্তি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–বলতে পারবে । 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টেলিমেডিসিন কী ? তার ব্যাখ্যা  লিখতে পারবে 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বাংলাদেশে মোবাইল ফোনের বিস্তার ও নতুন কর্মসৃজন  বর্ণনা করতে পারবে । </a:t>
            </a:r>
          </a:p>
          <a:p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0834 4.44444E-6 C 0.15677 4.44444E-6 0.21667 0.1118 0.21667 0.20277 L 0.21667 0.40555 " pathEditMode="relative" rAng="0" ptsTypes="FfFF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28600" y="152400"/>
            <a:ext cx="8610600" cy="6705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এসো দেখে নেই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6934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চিত্রে আমরা কয়টি ছবি দেখেছি  বলতো ?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সেখানে কি কি ছিল  - কেউ বলতে পার  ?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বর্তমানে  আমরা কি ছাড়া একেবারেই অচল ? </a:t>
            </a:r>
          </a:p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95590"/>
            <a:ext cx="76200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ছড়ানো প্রশ্নের মাধ্যমে পাঠ উপস্থাপন  / একক মূল্যায়ন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700" y="4277380"/>
            <a:ext cx="19050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৮টি ছবি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4277380"/>
            <a:ext cx="44958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সেখানে ছিল – ই- পর্চা, ই-সেবা , হাসপাতাল , ই-চিকিৎসা, ডিজিটাল সেন্টার , খতিয়ান , টিভি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5334000"/>
            <a:ext cx="17907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৩।মোবাইল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7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01667 -0.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824 L 0.00416 -0.415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11042 -0.435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-2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04800" y="0"/>
            <a:ext cx="8610600" cy="662940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9906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এখন ঘরে বসেই কত কাজ করি তাইনা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PSC –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 রেজাল্ট  , অনলাইনে ভর্তি ,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J S C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রেজিস্টেশন , ফরম ফিলাপ  , তোমাদের যে মাল্টিমিডিয়া ক্লাস নেয়ার সময় যে ছবিটা তোলা হয় সেটা সরাসরি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MMC –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এপস  এর মাধ্যমে শিক্ষা মন্ত্রণালয়ে  পাঠানো হয় । আর বর্তমানে ঘরে বসেই বুজতে পারছো 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ICT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এর গুরত্ব অপরিসীম ।  </a:t>
            </a:r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 পাঠ্য বইয়ের ২,৩,৪,৫ পৃষ্টা গুলো ভাল করে দেখ )</a:t>
            </a:r>
          </a:p>
        </p:txBody>
      </p:sp>
    </p:spTree>
    <p:extLst>
      <p:ext uri="{BB962C8B-B14F-4D97-AF65-F5344CB8AC3E}">
        <p14:creationId xmlns:p14="http://schemas.microsoft.com/office/powerpoint/2010/main" val="130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507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Doel-1612i3</cp:lastModifiedBy>
  <cp:revision>34</cp:revision>
  <dcterms:created xsi:type="dcterms:W3CDTF">2020-09-30T05:16:39Z</dcterms:created>
  <dcterms:modified xsi:type="dcterms:W3CDTF">2020-10-01T16:16:12Z</dcterms:modified>
</cp:coreProperties>
</file>