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8"/>
  </p:notesMasterIdLst>
  <p:sldIdLst>
    <p:sldId id="288" r:id="rId2"/>
    <p:sldId id="257" r:id="rId3"/>
    <p:sldId id="258" r:id="rId4"/>
    <p:sldId id="259" r:id="rId5"/>
    <p:sldId id="261" r:id="rId6"/>
    <p:sldId id="262" r:id="rId7"/>
    <p:sldId id="263" r:id="rId8"/>
    <p:sldId id="278" r:id="rId9"/>
    <p:sldId id="279" r:id="rId10"/>
    <p:sldId id="287" r:id="rId11"/>
    <p:sldId id="281" r:id="rId12"/>
    <p:sldId id="280" r:id="rId13"/>
    <p:sldId id="282" r:id="rId14"/>
    <p:sldId id="283" r:id="rId15"/>
    <p:sldId id="284" r:id="rId16"/>
    <p:sldId id="285" r:id="rId17"/>
    <p:sldId id="286" r:id="rId18"/>
    <p:sldId id="266" r:id="rId19"/>
    <p:sldId id="264" r:id="rId20"/>
    <p:sldId id="265" r:id="rId21"/>
    <p:sldId id="260" r:id="rId22"/>
    <p:sldId id="268" r:id="rId23"/>
    <p:sldId id="269" r:id="rId24"/>
    <p:sldId id="270" r:id="rId25"/>
    <p:sldId id="271" r:id="rId26"/>
    <p:sldId id="272" r:id="rId27"/>
  </p:sldIdLst>
  <p:sldSz cx="12192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50BE7"/>
    <a:srgbClr val="FF33CC"/>
    <a:srgbClr val="6600FF"/>
    <a:srgbClr val="FA4075"/>
    <a:srgbClr val="008000"/>
    <a:srgbClr val="00CC00"/>
    <a:srgbClr val="CB1172"/>
    <a:srgbClr val="D3C7C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52" d="100"/>
          <a:sy n="52" d="100"/>
        </p:scale>
        <p:origin x="-1302" y="-102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432B2-2F1A-482E-8AEF-BB9178BBFC90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CE8C8-531B-4CCF-A5FA-7783B4E80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74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CE8C8-531B-4CCF-A5FA-7783B4E802D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5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7133203"/>
            <a:ext cx="11506200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6471216"/>
            <a:ext cx="11277600" cy="1629833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5181600"/>
            <a:ext cx="11277600" cy="1219200"/>
          </a:xfrm>
        </p:spPr>
        <p:txBody>
          <a:bodyPr anchor="b"/>
          <a:lstStyle>
            <a:lvl1pPr marL="0" indent="0" algn="l">
              <a:buNone/>
              <a:defRPr sz="3200">
                <a:solidFill>
                  <a:schemeClr val="tx2">
                    <a:shade val="75000"/>
                  </a:schemeClr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B97-761D-440B-950B-43D1F464F2A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8631936"/>
            <a:ext cx="1011936" cy="329184"/>
          </a:xfrm>
        </p:spPr>
        <p:txBody>
          <a:bodyPr/>
          <a:lstStyle/>
          <a:p>
            <a:fld id="{8B489BF2-84FA-4722-96AD-7451EF3182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B97-761D-440B-950B-43D1F464F2A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9BF2-84FA-4722-96AD-7451EF3182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732369"/>
            <a:ext cx="2438400" cy="780203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32369"/>
            <a:ext cx="8331200" cy="780203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B97-761D-440B-950B-43D1F464F2A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9BF2-84FA-4722-96AD-7451EF3182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B97-761D-440B-950B-43D1F464F2A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101601"/>
            <a:ext cx="3860800" cy="385233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8631936"/>
            <a:ext cx="1011936" cy="329184"/>
          </a:xfrm>
        </p:spPr>
        <p:txBody>
          <a:bodyPr/>
          <a:lstStyle/>
          <a:p>
            <a:fld id="{8B489BF2-84FA-4722-96AD-7451EF3182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4593203"/>
            <a:ext cx="11506200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2235200"/>
            <a:ext cx="11277600" cy="1625600"/>
          </a:xfrm>
        </p:spPr>
        <p:txBody>
          <a:bodyPr anchor="b"/>
          <a:lstStyle>
            <a:lvl1pPr marL="0" indent="0" algn="r">
              <a:buNone/>
              <a:defRPr sz="27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B97-761D-440B-950B-43D1F464F2A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9BF2-84FA-4722-96AD-7451EF3182D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3929447"/>
            <a:ext cx="115824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609600"/>
            <a:ext cx="11582400" cy="112166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2133600"/>
            <a:ext cx="5588000" cy="62992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791200" cy="62992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B97-761D-440B-950B-43D1F464F2A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9BF2-84FA-4722-96AD-7451EF3182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7213600"/>
            <a:ext cx="1148080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889000"/>
            <a:ext cx="5720741" cy="853016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889000"/>
            <a:ext cx="5722988" cy="853016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754717"/>
            <a:ext cx="5720741" cy="52556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754717"/>
            <a:ext cx="5718048" cy="52556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B97-761D-440B-950B-43D1F464F2A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8636000"/>
            <a:ext cx="1016000" cy="329184"/>
          </a:xfrm>
        </p:spPr>
        <p:txBody>
          <a:bodyPr/>
          <a:lstStyle/>
          <a:p>
            <a:fld id="{8B489BF2-84FA-4722-96AD-7451EF3182D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8026401"/>
            <a:ext cx="11506200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609600"/>
            <a:ext cx="11582400" cy="112166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B97-761D-440B-950B-43D1F464F2A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9BF2-84FA-4722-96AD-7451EF3182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B97-761D-440B-950B-43D1F464F2A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9BF2-84FA-4722-96AD-7451EF3182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7798823"/>
            <a:ext cx="11506200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7315200"/>
            <a:ext cx="11277600" cy="694267"/>
          </a:xfrm>
        </p:spPr>
        <p:txBody>
          <a:bodyPr anchor="ctr"/>
          <a:lstStyle>
            <a:lvl1pPr algn="l">
              <a:buNone/>
              <a:defRPr sz="2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812800"/>
            <a:ext cx="4011084" cy="6400800"/>
          </a:xfrm>
        </p:spPr>
        <p:txBody>
          <a:bodyPr/>
          <a:lstStyle>
            <a:lvl1pPr marL="0" indent="0">
              <a:buNone/>
              <a:defRPr sz="19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812800"/>
            <a:ext cx="7120467" cy="640080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B97-761D-440B-950B-43D1F464F2A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9BF2-84FA-4722-96AD-7451EF3182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822179"/>
            <a:ext cx="67056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43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B97-761D-440B-950B-43D1F464F2A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9BF2-84FA-4722-96AD-7451EF3182D7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6658347"/>
            <a:ext cx="7823200" cy="696384"/>
          </a:xfrm>
        </p:spPr>
        <p:txBody>
          <a:bodyPr anchor="ctr"/>
          <a:lstStyle>
            <a:lvl1pPr algn="l">
              <a:buNone/>
              <a:defRPr sz="2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7377624"/>
            <a:ext cx="7823200" cy="1024467"/>
          </a:xfrm>
        </p:spPr>
        <p:txBody>
          <a:bodyPr lIns="146300" tIns="0"/>
          <a:lstStyle>
            <a:lvl1pPr marL="0" indent="0">
              <a:buNone/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401198"/>
            <a:ext cx="11506200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2072217"/>
            <a:ext cx="11582400" cy="6034617"/>
          </a:xfrm>
          <a:prstGeom prst="rect">
            <a:avLst/>
          </a:prstGeom>
        </p:spPr>
        <p:txBody>
          <a:bodyPr vert="horz" lIns="121917" tIns="60958" rIns="121917" bIns="60958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101601"/>
            <a:ext cx="3352800" cy="385233"/>
          </a:xfrm>
          <a:prstGeom prst="rect">
            <a:avLst/>
          </a:prstGeom>
        </p:spPr>
        <p:txBody>
          <a:bodyPr vert="horz" lIns="121917" tIns="60958" rIns="121917" bIns="60958"/>
          <a:lstStyle>
            <a:lvl1pPr algn="l" eaLnBrk="1" latinLnBrk="0" hangingPunct="1">
              <a:defRPr kumimoji="0" sz="16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807B97-761D-440B-950B-43D1F464F2A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101601"/>
            <a:ext cx="4470400" cy="385233"/>
          </a:xfrm>
          <a:prstGeom prst="rect">
            <a:avLst/>
          </a:prstGeom>
        </p:spPr>
        <p:txBody>
          <a:bodyPr vert="horz" lIns="121917" tIns="60958" rIns="121917" bIns="60958"/>
          <a:lstStyle>
            <a:lvl1pPr algn="r" eaLnBrk="1" latinLnBrk="0" hangingPunct="1">
              <a:defRPr kumimoji="0" sz="16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8636001"/>
            <a:ext cx="1016000" cy="325967"/>
          </a:xfrm>
          <a:prstGeom prst="rect">
            <a:avLst/>
          </a:prstGeom>
        </p:spPr>
        <p:txBody>
          <a:bodyPr vert="horz" lIns="121917" tIns="60958" rIns="121917" bIns="60958"/>
          <a:lstStyle>
            <a:lvl1pPr algn="r" eaLnBrk="1" latinLnBrk="0" hangingPunct="1">
              <a:defRPr kumimoji="0" sz="16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489BF2-84FA-4722-96AD-7451EF3182D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609600"/>
            <a:ext cx="11582400" cy="1117600"/>
          </a:xfrm>
          <a:prstGeom prst="rect">
            <a:avLst/>
          </a:prstGeom>
        </p:spPr>
        <p:txBody>
          <a:bodyPr vert="horz" lIns="121917" tIns="60958" rIns="121917" bIns="60958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401198"/>
            <a:ext cx="11506200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410649"/>
            <a:ext cx="11506200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8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457189" indent="-45718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4300" kern="1200">
          <a:solidFill>
            <a:schemeClr val="tx2"/>
          </a:solidFill>
          <a:latin typeface="+mn-lt"/>
          <a:ea typeface="+mn-ea"/>
          <a:cs typeface="+mn-cs"/>
        </a:defRPr>
      </a:lvl1pPr>
      <a:lvl2pPr marL="990575" indent="-38099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700" kern="1200">
          <a:solidFill>
            <a:schemeClr val="tx2"/>
          </a:solidFill>
          <a:latin typeface="+mn-lt"/>
          <a:ea typeface="+mn-ea"/>
          <a:cs typeface="+mn-cs"/>
        </a:defRPr>
      </a:lvl2pPr>
      <a:lvl3pPr marL="1523962" indent="-30479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3pPr>
      <a:lvl4pPr marL="2133547" indent="-30479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4pPr>
      <a:lvl5pPr marL="2743131" indent="-30479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6pPr>
      <a:lvl7pPr marL="3962301" indent="-30479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7pPr>
      <a:lvl8pPr marL="4571886" indent="-30479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1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181470" indent="-30479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9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3"/>
          <a:stretch/>
        </p:blipFill>
        <p:spPr>
          <a:xfrm>
            <a:off x="0" y="572505"/>
            <a:ext cx="12192000" cy="8131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8336" y="572505"/>
            <a:ext cx="720547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99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0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667" y="6993467"/>
            <a:ext cx="10989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গিয়েছিলাম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আনন্দপুর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7" y="522900"/>
            <a:ext cx="8814816" cy="5329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565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0595" y="7993529"/>
            <a:ext cx="9821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2"/>
          <a:stretch/>
        </p:blipFill>
        <p:spPr>
          <a:xfrm>
            <a:off x="945231" y="344097"/>
            <a:ext cx="10113142" cy="5818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03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466" y="7205008"/>
            <a:ext cx="11159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চারূকলা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05" y="438912"/>
            <a:ext cx="9401387" cy="5712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737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348" y="7988550"/>
            <a:ext cx="9381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নাগরদোলার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ক্যাঁচর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ক্যাঁচর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306019"/>
            <a:ext cx="11064240" cy="6515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056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41" y="7480550"/>
            <a:ext cx="11650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2107" y="427310"/>
            <a:ext cx="10523800" cy="6403796"/>
            <a:chOff x="466929" y="373522"/>
            <a:chExt cx="10523800" cy="55073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68" t="53496" r="1666" b="19846"/>
            <a:stretch/>
          </p:blipFill>
          <p:spPr>
            <a:xfrm>
              <a:off x="6564299" y="373522"/>
              <a:ext cx="4426430" cy="28358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299" y="3209365"/>
              <a:ext cx="4426430" cy="26714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29" y="373522"/>
              <a:ext cx="6222876" cy="54893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99970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451" y="7471583"/>
            <a:ext cx="9465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মুড়ি,মুড়কি,বাতাসার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762375"/>
            <a:ext cx="2819400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5"/>
          <a:stretch/>
        </p:blipFill>
        <p:spPr>
          <a:xfrm>
            <a:off x="1124753" y="347472"/>
            <a:ext cx="10030927" cy="6144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414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095" y="7556533"/>
            <a:ext cx="11477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 রকম প্রাণী ও পুতুল।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t="14281" r="10993" b="35521"/>
          <a:stretch/>
        </p:blipFill>
        <p:spPr>
          <a:xfrm>
            <a:off x="426003" y="334791"/>
            <a:ext cx="3526118" cy="2962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867" y="4577326"/>
            <a:ext cx="3857128" cy="2979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95" y="2449087"/>
            <a:ext cx="3857128" cy="2979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ounded Rectangle 10"/>
          <p:cNvSpPr/>
          <p:nvPr/>
        </p:nvSpPr>
        <p:spPr>
          <a:xfrm>
            <a:off x="1" y="8619066"/>
            <a:ext cx="12192000" cy="558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54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3" y="7230533"/>
            <a:ext cx="11971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 পড়ল সুন্দর হাঁড়ির দিকে। মামা বললেন, ওটা শখের হাঁড়ি।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28" y="718628"/>
            <a:ext cx="9363456" cy="6032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905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477" y="419325"/>
            <a:ext cx="4464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GB" sz="9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5" t="-3688" r="522" b="6787"/>
          <a:stretch/>
        </p:blipFill>
        <p:spPr>
          <a:xfrm>
            <a:off x="6784815" y="1204155"/>
            <a:ext cx="5418296" cy="6019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6" y="1988985"/>
            <a:ext cx="6272508" cy="4832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046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0" y="424007"/>
            <a:ext cx="80772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</a:t>
            </a:r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 গু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জেনে বাক্য তৈরি করি </a:t>
            </a:r>
            <a:endParaRPr lang="en-GB" sz="5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5090" y="1748869"/>
            <a:ext cx="206997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5171" y="1734597"/>
            <a:ext cx="4776799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শিল্পকর্ম।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543" y="3137521"/>
            <a:ext cx="5775450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প্রাচীন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0" y="1656535"/>
            <a:ext cx="3116113" cy="22672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ight Arrow 3"/>
          <p:cNvSpPr/>
          <p:nvPr/>
        </p:nvSpPr>
        <p:spPr>
          <a:xfrm>
            <a:off x="6044759" y="1956616"/>
            <a:ext cx="867292" cy="41549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662574" y="4362123"/>
            <a:ext cx="231110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শখের হাঁড়ি 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7" y="4233014"/>
            <a:ext cx="3116113" cy="226728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6215522" y="4570675"/>
            <a:ext cx="870662" cy="36700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256947" y="4267826"/>
            <a:ext cx="4745859" cy="138499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পছন্দের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7103" y="5905083"/>
            <a:ext cx="5551207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শখের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5080" y="7148456"/>
            <a:ext cx="167654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184" y="7210012"/>
            <a:ext cx="285626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মনের ইচ্ছা। 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6044759" y="7338237"/>
            <a:ext cx="900412" cy="37814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685681" y="8207906"/>
            <a:ext cx="587031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বাগান করা আমার শখ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7" y="6771622"/>
            <a:ext cx="3156960" cy="226728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94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8" grpId="0" animBg="1"/>
      <p:bldP spid="4" grpId="0" animBg="1"/>
      <p:bldP spid="12" grpId="0" animBg="1"/>
      <p:bldP spid="9" grpId="0" animBg="1"/>
      <p:bldP spid="11" grpId="0" animBg="1"/>
      <p:bldP spid="1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89" y="2884622"/>
            <a:ext cx="9719734" cy="5585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07792" y="237744"/>
            <a:ext cx="6967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i="1" dirty="0" smtClean="0"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166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133" y="550474"/>
            <a:ext cx="10047939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  গুলো চিনে নেই </a:t>
            </a:r>
            <a:endParaRPr lang="en-GB" sz="9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133" y="2646233"/>
            <a:ext cx="1835772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GB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7639" y="2692926"/>
            <a:ext cx="1771028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15242" y="2692926"/>
            <a:ext cx="164502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GB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6057" y="2662659"/>
            <a:ext cx="1520015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GB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133" y="4656666"/>
            <a:ext cx="183577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622237" y="4718221"/>
            <a:ext cx="1796430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9555" y="4667966"/>
            <a:ext cx="16256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GB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6174" y="4656666"/>
            <a:ext cx="154989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GB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819" y="6854179"/>
            <a:ext cx="183577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622237" y="6854179"/>
            <a:ext cx="179643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ব্দ</a:t>
            </a:r>
            <a:endParaRPr lang="en-GB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4668" y="6854179"/>
            <a:ext cx="16256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9226174" y="6854179"/>
            <a:ext cx="154989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GB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873687" y="2963108"/>
            <a:ext cx="709704" cy="812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>
            <a:off x="5598958" y="2986576"/>
            <a:ext cx="657909" cy="90809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Quad Arrow 16"/>
          <p:cNvSpPr/>
          <p:nvPr/>
        </p:nvSpPr>
        <p:spPr>
          <a:xfrm>
            <a:off x="8483600" y="3166533"/>
            <a:ext cx="558800" cy="609375"/>
          </a:xfrm>
          <a:prstGeom prst="quad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2848285" y="5080545"/>
            <a:ext cx="709704" cy="8995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>
            <a:off x="5665446" y="5080545"/>
            <a:ext cx="591421" cy="83050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Quad Arrow 19"/>
          <p:cNvSpPr/>
          <p:nvPr/>
        </p:nvSpPr>
        <p:spPr>
          <a:xfrm>
            <a:off x="8449733" y="5276436"/>
            <a:ext cx="677334" cy="661720"/>
          </a:xfrm>
          <a:prstGeom prst="quad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2848285" y="7382933"/>
            <a:ext cx="709704" cy="812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5665446" y="7382933"/>
            <a:ext cx="591421" cy="812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Quad Arrow 22"/>
          <p:cNvSpPr/>
          <p:nvPr/>
        </p:nvSpPr>
        <p:spPr>
          <a:xfrm>
            <a:off x="8331200" y="7382933"/>
            <a:ext cx="711200" cy="626534"/>
          </a:xfrm>
          <a:prstGeom prst="quad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68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888" y="1059480"/>
            <a:ext cx="4913194" cy="59101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4" y="2249488"/>
            <a:ext cx="4631960" cy="3064525"/>
          </a:xfrm>
          <a:prstGeom prst="rect">
            <a:avLst/>
          </a:prstGeom>
        </p:spPr>
      </p:pic>
      <p:sp>
        <p:nvSpPr>
          <p:cNvPr id="4" name="Block Arc 3"/>
          <p:cNvSpPr/>
          <p:nvPr/>
        </p:nvSpPr>
        <p:spPr>
          <a:xfrm rot="20609656">
            <a:off x="1441624" y="389812"/>
            <a:ext cx="4743292" cy="3013023"/>
          </a:xfrm>
          <a:prstGeom prst="blockArc">
            <a:avLst>
              <a:gd name="adj1" fmla="val 10800000"/>
              <a:gd name="adj2" fmla="val 8206924"/>
              <a:gd name="adj3" fmla="val 8704"/>
            </a:avLst>
          </a:prstGeom>
          <a:noFill/>
          <a:ln w="28575">
            <a:solidFill>
              <a:srgbClr val="CB1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সংযোজন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9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231091" y="151552"/>
            <a:ext cx="11725834" cy="315471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9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GB" sz="19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18" y="3700462"/>
            <a:ext cx="9375150" cy="5192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820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655651">
            <a:off x="1219650" y="942543"/>
            <a:ext cx="10311219" cy="1862048"/>
          </a:xfrm>
          <a:prstGeom prst="rect">
            <a:avLst/>
          </a:prstGeom>
          <a:noFill/>
          <a:ln w="76200"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 আলোচনা</a:t>
            </a:r>
            <a:endParaRPr lang="en-GB" sz="115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20133" y="7887420"/>
            <a:ext cx="779913" cy="851517"/>
          </a:xfrm>
          <a:prstGeom prst="star5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152400" y="6685429"/>
            <a:ext cx="981626" cy="774746"/>
          </a:xfrm>
          <a:prstGeom prst="star5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106081" y="5053127"/>
            <a:ext cx="983124" cy="1029559"/>
          </a:xfrm>
          <a:prstGeom prst="star5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152400" y="3462262"/>
            <a:ext cx="915381" cy="1075871"/>
          </a:xfrm>
          <a:prstGeom prst="star5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134027" y="3462262"/>
            <a:ext cx="10318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0403" y="5166410"/>
            <a:ext cx="102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মেলায়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গিয়েছিল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8317" y="6487404"/>
            <a:ext cx="10286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মেলায়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714" y="7722835"/>
            <a:ext cx="10237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শখের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00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bg2">
                <a:tint val="93000"/>
                <a:satMod val="150000"/>
                <a:shade val="98000"/>
                <a:lumMod val="102000"/>
              </a:schemeClr>
            </a:gs>
            <a:gs pos="77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33" y="1478135"/>
            <a:ext cx="5300133" cy="1862048"/>
          </a:xfrm>
          <a:prstGeom prst="rect">
            <a:avLst/>
          </a:prstGeom>
          <a:solidFill>
            <a:schemeClr val="bg2"/>
          </a:solidFill>
          <a:ln w="6350">
            <a:solidFill>
              <a:schemeClr val="bg1">
                <a:lumMod val="85000"/>
                <a:lumOff val="15000"/>
              </a:schemeClr>
            </a:solidFill>
          </a:ln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7764"/>
            <a:ext cx="6466458" cy="3746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58" y="1074521"/>
            <a:ext cx="5725541" cy="428862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3333" y="162981"/>
            <a:ext cx="5537200" cy="478155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5"/>
          <p:cNvSpPr/>
          <p:nvPr/>
        </p:nvSpPr>
        <p:spPr>
          <a:xfrm>
            <a:off x="6466458" y="5397765"/>
            <a:ext cx="5319141" cy="3746236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525828" y="5862550"/>
            <a:ext cx="360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4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Up Ribbon 3"/>
          <p:cNvSpPr/>
          <p:nvPr/>
        </p:nvSpPr>
        <p:spPr>
          <a:xfrm>
            <a:off x="300566" y="-28444"/>
            <a:ext cx="11717866" cy="2537361"/>
          </a:xfrm>
          <a:prstGeom prst="ellipseRibbon2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16866" y="-294183"/>
            <a:ext cx="54525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8466" y="2063874"/>
            <a:ext cx="722206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598" y="3159975"/>
            <a:ext cx="1038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।  আনন্দপুরে কখন মেলা বসে ?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598" y="4074293"/>
            <a:ext cx="375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ষোলই ডিসেম্বের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399" y="3961808"/>
            <a:ext cx="3903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পহেলা বৈশাখ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5598" y="4825972"/>
            <a:ext cx="3666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একুশে ফেব্রুয়ারি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3733" y="4723353"/>
            <a:ext cx="3420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  পহেলা ফাল্গুন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598" y="5664091"/>
            <a:ext cx="5858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।  মামা কোথায় পড়েন ? 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3132" y="6971063"/>
            <a:ext cx="3481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ঢাকা কলেজে</a:t>
            </a:r>
            <a:r>
              <a:rPr lang="bn-IN" sz="4000" dirty="0" smtClean="0"/>
              <a:t> </a:t>
            </a:r>
            <a:endParaRPr lang="en-GB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9398" y="6909734"/>
            <a:ext cx="5825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রাজশাহি বিশ্ববিদ্যালয়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2267" y="8062591"/>
            <a:ext cx="5266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ঢাকার চারুকলা ইনস্টিটিউটে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6999" y="8039859"/>
            <a:ext cx="571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চট্টগ্রামের চারুকলা ইনস্টিটিউ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98133" y="992466"/>
            <a:ext cx="829734" cy="745067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998133" y="1029256"/>
            <a:ext cx="829734" cy="788861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57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3268 0.325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16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7357 0.765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38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 animBg="1"/>
      <p:bldP spid="3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" y="355598"/>
            <a:ext cx="10793680" cy="438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Horizontal Scroll 6"/>
          <p:cNvSpPr/>
          <p:nvPr/>
        </p:nvSpPr>
        <p:spPr>
          <a:xfrm>
            <a:off x="0" y="4747846"/>
            <a:ext cx="11594122" cy="4571999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GB" sz="28700" b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2353" y="3602736"/>
            <a:ext cx="6912864" cy="403187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শহিদুজ্জামান</a:t>
            </a:r>
            <a:endParaRPr lang="en-US" sz="6000" b="1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599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বহরপুর</a:t>
            </a:r>
            <a:r>
              <a:rPr lang="en-US" sz="48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5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বালিয়াকান্দি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রাজবাড়ি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250B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msbaliakandi@gmail.com</a:t>
            </a:r>
            <a:endParaRPr lang="en-GB" sz="4000" dirty="0">
              <a:solidFill>
                <a:srgbClr val="250BE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6668" y="389466"/>
            <a:ext cx="77554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02736"/>
            <a:ext cx="3767328" cy="4041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5087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7366" y="605048"/>
            <a:ext cx="6872187" cy="14464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799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GB" sz="8799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203" y="3279536"/>
            <a:ext cx="3930556" cy="4429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37623" y="3279536"/>
            <a:ext cx="6872187" cy="44292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/>
              <a:t> </a:t>
            </a:r>
          </a:p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       ৫ম</a:t>
            </a:r>
          </a:p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        বাংলা 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শখের মৃৎশিল্প </a:t>
            </a:r>
          </a:p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    (গ্রামের নাম  আনন্দপুর ------------- সুন্দর ।) </a:t>
            </a:r>
          </a:p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         ৪০ মিনিট</a:t>
            </a:r>
            <a:endParaRPr lang="en-GB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7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0122" y="4247214"/>
            <a:ext cx="484428" cy="1569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01328" y="2434471"/>
            <a:ext cx="11201383" cy="67095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২-৩-১ </a:t>
            </a:r>
            <a:r>
              <a:rPr lang="bn-IN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 শুনে মূল বিষয়  বুঝতে পারবে।</a:t>
            </a:r>
          </a:p>
          <a:p>
            <a:r>
              <a:rPr lang="bn-IN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লাঃ ১-১-২ </a:t>
            </a:r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সহযোগে তৈরি শব্দযুক্ত বাক্য স্পষ্ট ও            </a:t>
            </a:r>
            <a:r>
              <a:rPr lang="bn-IN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শুদ্ধভাবে </a:t>
            </a:r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 </a:t>
            </a:r>
          </a:p>
          <a:p>
            <a:r>
              <a:rPr lang="bn-IN" sz="7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ড়াঃ ১-৩-১  </a:t>
            </a:r>
            <a:r>
              <a:rPr lang="bn-IN" sz="4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যুক্ত ব্যঞ্জন সংবলিত শব্দ শুদ্ধ </a:t>
            </a:r>
            <a:r>
              <a:rPr lang="bn-IN" sz="44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উচ্চারণে </a:t>
            </a:r>
            <a:r>
              <a:rPr lang="bn-IN" sz="4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 পারবে।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১-৩-২ </a:t>
            </a:r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যুক্ত ব্যঞ্জন সংবলিত শব্দযোগে গঠিত বাক্য সাবলিলভাবে পড়তে পারবে।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01327" y="-217494"/>
            <a:ext cx="11201383" cy="308186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320122" y="0"/>
            <a:ext cx="756379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166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7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98" y="7477702"/>
            <a:ext cx="1166883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 ? 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99" y="214255"/>
            <a:ext cx="5679608" cy="4531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718" y="214256"/>
            <a:ext cx="5786093" cy="4559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6-Point Star 2"/>
          <p:cNvSpPr/>
          <p:nvPr/>
        </p:nvSpPr>
        <p:spPr>
          <a:xfrm>
            <a:off x="3861006" y="4773306"/>
            <a:ext cx="4362414" cy="2440231"/>
          </a:xfrm>
          <a:prstGeom prst="star6">
            <a:avLst>
              <a:gd name="adj" fmla="val 26282"/>
              <a:gd name="hf" fmla="val 115470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709524" y="5450193"/>
            <a:ext cx="2723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মৃৎশিল্প </a:t>
            </a:r>
            <a:endParaRPr lang="en-GB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5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81328" y="413022"/>
            <a:ext cx="9674352" cy="7433883"/>
            <a:chOff x="1481328" y="413022"/>
            <a:chExt cx="9674352" cy="7433883"/>
          </a:xfrm>
        </p:grpSpPr>
        <p:sp>
          <p:nvSpPr>
            <p:cNvPr id="3" name="TextBox 2"/>
            <p:cNvSpPr txBox="1"/>
            <p:nvPr/>
          </p:nvSpPr>
          <p:spPr>
            <a:xfrm>
              <a:off x="2384859" y="413022"/>
              <a:ext cx="7673540" cy="15695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9599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শখের মৃৎশিল্প </a:t>
              </a:r>
              <a:endParaRPr lang="en-GB" sz="9599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1328" y="1982554"/>
              <a:ext cx="9674352" cy="58643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65696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173" y="7599612"/>
            <a:ext cx="1019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আনন্দপুর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979"/>
            <a:ext cx="11528612" cy="7208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795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780" y="7740525"/>
            <a:ext cx="8906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7" y="391026"/>
            <a:ext cx="6578319" cy="4303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r="21765"/>
          <a:stretch/>
        </p:blipFill>
        <p:spPr>
          <a:xfrm>
            <a:off x="7548281" y="391026"/>
            <a:ext cx="4285130" cy="7188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46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1496</TotalTime>
  <Words>350</Words>
  <Application>Microsoft Office PowerPoint</Application>
  <PresentationFormat>Custom</PresentationFormat>
  <Paragraphs>82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296</cp:revision>
  <dcterms:created xsi:type="dcterms:W3CDTF">2018-02-20T04:17:08Z</dcterms:created>
  <dcterms:modified xsi:type="dcterms:W3CDTF">2020-10-01T17:08:11Z</dcterms:modified>
</cp:coreProperties>
</file>