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6806C-4AC3-431C-8EA0-C7D24FEA6E72}" v="109" dt="2020-09-27T07:21:21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rul hassan jamil" userId="32b5c5b36c3e3b94" providerId="LiveId" clId="{A6D6806C-4AC3-431C-8EA0-C7D24FEA6E72}"/>
    <pc:docChg chg="undo custSel mod addSld delSld modSld sldOrd modShowInfo">
      <pc:chgData name="kamrul hassan jamil" userId="32b5c5b36c3e3b94" providerId="LiveId" clId="{A6D6806C-4AC3-431C-8EA0-C7D24FEA6E72}" dt="2020-09-27T07:25:56.564" v="944" actId="2744"/>
      <pc:docMkLst>
        <pc:docMk/>
      </pc:docMkLst>
      <pc:sldChg chg="addSp delSp modSp mod modTransition setBg delDesignElem">
        <pc:chgData name="kamrul hassan jamil" userId="32b5c5b36c3e3b94" providerId="LiveId" clId="{A6D6806C-4AC3-431C-8EA0-C7D24FEA6E72}" dt="2020-09-27T07:04:34.655" v="837"/>
        <pc:sldMkLst>
          <pc:docMk/>
          <pc:sldMk cId="748734190" sldId="256"/>
        </pc:sldMkLst>
        <pc:spChg chg="ord">
          <ac:chgData name="kamrul hassan jamil" userId="32b5c5b36c3e3b94" providerId="LiveId" clId="{A6D6806C-4AC3-431C-8EA0-C7D24FEA6E72}" dt="2020-09-27T07:01:25.703" v="802" actId="26606"/>
          <ac:spMkLst>
            <pc:docMk/>
            <pc:sldMk cId="748734190" sldId="256"/>
            <ac:spMk id="4" creationId="{27E744B4-423C-4D96-9F82-7118783803F0}"/>
          </ac:spMkLst>
        </pc:spChg>
        <pc:spChg chg="mod">
          <ac:chgData name="kamrul hassan jamil" userId="32b5c5b36c3e3b94" providerId="LiveId" clId="{A6D6806C-4AC3-431C-8EA0-C7D24FEA6E72}" dt="2020-09-27T07:01:25.703" v="802" actId="26606"/>
          <ac:spMkLst>
            <pc:docMk/>
            <pc:sldMk cId="748734190" sldId="256"/>
            <ac:spMk id="6" creationId="{42696ABE-1E1D-4041-9E13-A74AD0A2E07B}"/>
          </ac:spMkLst>
        </pc:spChg>
        <pc:spChg chg="add del">
          <ac:chgData name="kamrul hassan jamil" userId="32b5c5b36c3e3b94" providerId="LiveId" clId="{A6D6806C-4AC3-431C-8EA0-C7D24FEA6E72}" dt="2020-09-27T07:01:18.682" v="797" actId="26606"/>
          <ac:spMkLst>
            <pc:docMk/>
            <pc:sldMk cId="748734190" sldId="256"/>
            <ac:spMk id="18" creationId="{FC23C8D4-BD3D-4473-B3D0-89011586BE82}"/>
          </ac:spMkLst>
        </pc:spChg>
        <pc:spChg chg="add del">
          <ac:chgData name="kamrul hassan jamil" userId="32b5c5b36c3e3b94" providerId="LiveId" clId="{A6D6806C-4AC3-431C-8EA0-C7D24FEA6E72}" dt="2020-09-27T07:01:23.054" v="799" actId="26606"/>
          <ac:spMkLst>
            <pc:docMk/>
            <pc:sldMk cId="748734190" sldId="256"/>
            <ac:spMk id="20" creationId="{92B1B090-BB76-4C46-9191-8857341C23D3}"/>
          </ac:spMkLst>
        </pc:spChg>
        <pc:spChg chg="add del">
          <ac:chgData name="kamrul hassan jamil" userId="32b5c5b36c3e3b94" providerId="LiveId" clId="{A6D6806C-4AC3-431C-8EA0-C7D24FEA6E72}" dt="2020-09-27T07:01:23.054" v="799" actId="26606"/>
          <ac:spMkLst>
            <pc:docMk/>
            <pc:sldMk cId="748734190" sldId="256"/>
            <ac:spMk id="21" creationId="{C3476303-160A-4DC3-81F1-6072CCAEECED}"/>
          </ac:spMkLst>
        </pc:spChg>
        <pc:spChg chg="add del">
          <ac:chgData name="kamrul hassan jamil" userId="32b5c5b36c3e3b94" providerId="LiveId" clId="{A6D6806C-4AC3-431C-8EA0-C7D24FEA6E72}" dt="2020-09-27T07:01:25.598" v="801" actId="26606"/>
          <ac:spMkLst>
            <pc:docMk/>
            <pc:sldMk cId="748734190" sldId="256"/>
            <ac:spMk id="23" creationId="{FC23C8D4-BD3D-4473-B3D0-89011586BE82}"/>
          </ac:spMkLst>
        </pc:spChg>
        <pc:spChg chg="add">
          <ac:chgData name="kamrul hassan jamil" userId="32b5c5b36c3e3b94" providerId="LiveId" clId="{A6D6806C-4AC3-431C-8EA0-C7D24FEA6E72}" dt="2020-09-27T07:01:25.703" v="802" actId="26606"/>
          <ac:spMkLst>
            <pc:docMk/>
            <pc:sldMk cId="748734190" sldId="256"/>
            <ac:spMk id="25" creationId="{C3476303-160A-4DC3-81F1-6072CCAEECED}"/>
          </ac:spMkLst>
        </pc:spChg>
        <pc:spChg chg="add">
          <ac:chgData name="kamrul hassan jamil" userId="32b5c5b36c3e3b94" providerId="LiveId" clId="{A6D6806C-4AC3-431C-8EA0-C7D24FEA6E72}" dt="2020-09-27T07:01:25.703" v="802" actId="26606"/>
          <ac:spMkLst>
            <pc:docMk/>
            <pc:sldMk cId="748734190" sldId="256"/>
            <ac:spMk id="26" creationId="{92B1B090-BB76-4C46-9191-8857341C23D3}"/>
          </ac:spMkLst>
        </pc:spChg>
        <pc:spChg chg="del">
          <ac:chgData name="kamrul hassan jamil" userId="32b5c5b36c3e3b94" providerId="LiveId" clId="{A6D6806C-4AC3-431C-8EA0-C7D24FEA6E72}" dt="2020-09-27T06:42:16.159" v="636"/>
          <ac:spMkLst>
            <pc:docMk/>
            <pc:sldMk cId="748734190" sldId="256"/>
            <ac:spMk id="60" creationId="{489B7BFD-8F45-4093-AD9C-91B15B0503D9}"/>
          </ac:spMkLst>
        </pc:spChg>
        <pc:spChg chg="del">
          <ac:chgData name="kamrul hassan jamil" userId="32b5c5b36c3e3b94" providerId="LiveId" clId="{A6D6806C-4AC3-431C-8EA0-C7D24FEA6E72}" dt="2020-09-27T06:42:16.159" v="636"/>
          <ac:spMkLst>
            <pc:docMk/>
            <pc:sldMk cId="748734190" sldId="256"/>
            <ac:spMk id="62" creationId="{4E092522-F938-4947-B626-82848FF32AFF}"/>
          </ac:spMkLst>
        </pc:spChg>
        <pc:spChg chg="del">
          <ac:chgData name="kamrul hassan jamil" userId="32b5c5b36c3e3b94" providerId="LiveId" clId="{A6D6806C-4AC3-431C-8EA0-C7D24FEA6E72}" dt="2020-09-27T06:42:16.159" v="636"/>
          <ac:spMkLst>
            <pc:docMk/>
            <pc:sldMk cId="748734190" sldId="256"/>
            <ac:spMk id="73" creationId="{20046D4B-EE93-4EAF-9717-C56B1E6814BD}"/>
          </ac:spMkLst>
        </pc:spChg>
        <pc:spChg chg="del">
          <ac:chgData name="kamrul hassan jamil" userId="32b5c5b36c3e3b94" providerId="LiveId" clId="{A6D6806C-4AC3-431C-8EA0-C7D24FEA6E72}" dt="2020-09-27T06:42:16.159" v="636"/>
          <ac:spMkLst>
            <pc:docMk/>
            <pc:sldMk cId="748734190" sldId="256"/>
            <ac:spMk id="75" creationId="{9A3B4D80-4945-4E47-8FA7-BA0541CB6A97}"/>
          </ac:spMkLst>
        </pc:spChg>
        <pc:grpChg chg="del">
          <ac:chgData name="kamrul hassan jamil" userId="32b5c5b36c3e3b94" providerId="LiveId" clId="{A6D6806C-4AC3-431C-8EA0-C7D24FEA6E72}" dt="2020-09-27T06:42:16.159" v="636"/>
          <ac:grpSpMkLst>
            <pc:docMk/>
            <pc:sldMk cId="748734190" sldId="256"/>
            <ac:grpSpMk id="64" creationId="{F3F5D407-83EF-4D7F-9DAF-4C3CEB778FD2}"/>
          </ac:grpSpMkLst>
        </pc:grpChg>
        <pc:grpChg chg="del">
          <ac:chgData name="kamrul hassan jamil" userId="32b5c5b36c3e3b94" providerId="LiveId" clId="{A6D6806C-4AC3-431C-8EA0-C7D24FEA6E72}" dt="2020-09-27T06:42:16.159" v="636"/>
          <ac:grpSpMkLst>
            <pc:docMk/>
            <pc:sldMk cId="748734190" sldId="256"/>
            <ac:grpSpMk id="68" creationId="{D2539C73-C848-4608-957A-D6C016913919}"/>
          </ac:grpSpMkLst>
        </pc:grpChg>
        <pc:picChg chg="mod">
          <ac:chgData name="kamrul hassan jamil" userId="32b5c5b36c3e3b94" providerId="LiveId" clId="{A6D6806C-4AC3-431C-8EA0-C7D24FEA6E72}" dt="2020-09-27T07:01:25.703" v="802" actId="26606"/>
          <ac:picMkLst>
            <pc:docMk/>
            <pc:sldMk cId="748734190" sldId="256"/>
            <ac:picMk id="13" creationId="{B58A06F1-3A24-4EAE-B709-F2D4639BA340}"/>
          </ac:picMkLst>
        </pc:picChg>
      </pc:sldChg>
      <pc:sldChg chg="addSp delSp modSp mod modTransition setBg">
        <pc:chgData name="kamrul hassan jamil" userId="32b5c5b36c3e3b94" providerId="LiveId" clId="{A6D6806C-4AC3-431C-8EA0-C7D24FEA6E72}" dt="2020-09-27T07:14:29.992" v="871" actId="20577"/>
        <pc:sldMkLst>
          <pc:docMk/>
          <pc:sldMk cId="4202978256" sldId="257"/>
        </pc:sldMkLst>
        <pc:spChg chg="mod">
          <ac:chgData name="kamrul hassan jamil" userId="32b5c5b36c3e3b94" providerId="LiveId" clId="{A6D6806C-4AC3-431C-8EA0-C7D24FEA6E72}" dt="2020-09-27T06:49:12.277" v="671" actId="26606"/>
          <ac:spMkLst>
            <pc:docMk/>
            <pc:sldMk cId="4202978256" sldId="257"/>
            <ac:spMk id="2" creationId="{64905C95-4236-427F-836E-7B3BB2022C27}"/>
          </ac:spMkLst>
        </pc:spChg>
        <pc:spChg chg="add del mod">
          <ac:chgData name="kamrul hassan jamil" userId="32b5c5b36c3e3b94" providerId="LiveId" clId="{A6D6806C-4AC3-431C-8EA0-C7D24FEA6E72}" dt="2020-09-27T06:49:12.277" v="671" actId="26606"/>
          <ac:spMkLst>
            <pc:docMk/>
            <pc:sldMk cId="4202978256" sldId="257"/>
            <ac:spMk id="3" creationId="{4E82491B-43C8-4435-A4BC-4E9B8AEBA837}"/>
          </ac:spMkLst>
        </pc:spChg>
        <pc:spChg chg="add del">
          <ac:chgData name="kamrul hassan jamil" userId="32b5c5b36c3e3b94" providerId="LiveId" clId="{A6D6806C-4AC3-431C-8EA0-C7D24FEA6E72}" dt="2020-09-27T06:49:07.409" v="668" actId="26606"/>
          <ac:spMkLst>
            <pc:docMk/>
            <pc:sldMk cId="4202978256" sldId="257"/>
            <ac:spMk id="9" creationId="{EFA2AC96-1E47-421C-A03F-F98E354EB4E6}"/>
          </ac:spMkLst>
        </pc:spChg>
        <pc:graphicFrameChg chg="add del">
          <ac:chgData name="kamrul hassan jamil" userId="32b5c5b36c3e3b94" providerId="LiveId" clId="{A6D6806C-4AC3-431C-8EA0-C7D24FEA6E72}" dt="2020-09-27T06:49:03.685" v="666" actId="26606"/>
          <ac:graphicFrameMkLst>
            <pc:docMk/>
            <pc:sldMk cId="4202978256" sldId="257"/>
            <ac:graphicFrameMk id="5" creationId="{C69A5D45-C565-44DA-8E3B-C921E85FE930}"/>
          </ac:graphicFrameMkLst>
        </pc:graphicFrameChg>
        <pc:graphicFrameChg chg="add del">
          <ac:chgData name="kamrul hassan jamil" userId="32b5c5b36c3e3b94" providerId="LiveId" clId="{A6D6806C-4AC3-431C-8EA0-C7D24FEA6E72}" dt="2020-09-27T06:49:07.409" v="668" actId="26606"/>
          <ac:graphicFrameMkLst>
            <pc:docMk/>
            <pc:sldMk cId="4202978256" sldId="257"/>
            <ac:graphicFrameMk id="7" creationId="{FED57472-B288-4B0C-B3B1-8A2F8F8F4845}"/>
          </ac:graphicFrameMkLst>
        </pc:graphicFrameChg>
        <pc:graphicFrameChg chg="add del">
          <ac:chgData name="kamrul hassan jamil" userId="32b5c5b36c3e3b94" providerId="LiveId" clId="{A6D6806C-4AC3-431C-8EA0-C7D24FEA6E72}" dt="2020-09-27T06:49:12.093" v="670" actId="26606"/>
          <ac:graphicFrameMkLst>
            <pc:docMk/>
            <pc:sldMk cId="4202978256" sldId="257"/>
            <ac:graphicFrameMk id="11" creationId="{C5DCC138-5EDF-43C9-BEAF-49C1A13A89A7}"/>
          </ac:graphicFrameMkLst>
        </pc:graphicFrameChg>
        <pc:graphicFrameChg chg="add mod modGraphic">
          <ac:chgData name="kamrul hassan jamil" userId="32b5c5b36c3e3b94" providerId="LiveId" clId="{A6D6806C-4AC3-431C-8EA0-C7D24FEA6E72}" dt="2020-09-27T07:14:29.992" v="871" actId="20577"/>
          <ac:graphicFrameMkLst>
            <pc:docMk/>
            <pc:sldMk cId="4202978256" sldId="257"/>
            <ac:graphicFrameMk id="13" creationId="{06C4D347-D4CB-48E2-8F00-8CAE7FE7B824}"/>
          </ac:graphicFrameMkLst>
        </pc:graphicFrameChg>
      </pc:sldChg>
      <pc:sldChg chg="addSp delSp modSp mod modTransition setBg">
        <pc:chgData name="kamrul hassan jamil" userId="32b5c5b36c3e3b94" providerId="LiveId" clId="{A6D6806C-4AC3-431C-8EA0-C7D24FEA6E72}" dt="2020-09-27T07:15:20.520" v="892" actId="20577"/>
        <pc:sldMkLst>
          <pc:docMk/>
          <pc:sldMk cId="4220391834" sldId="258"/>
        </pc:sldMkLst>
        <pc:spChg chg="mod">
          <ac:chgData name="kamrul hassan jamil" userId="32b5c5b36c3e3b94" providerId="LiveId" clId="{A6D6806C-4AC3-431C-8EA0-C7D24FEA6E72}" dt="2020-09-27T06:50:34.152" v="679" actId="20577"/>
          <ac:spMkLst>
            <pc:docMk/>
            <pc:sldMk cId="4220391834" sldId="258"/>
            <ac:spMk id="2" creationId="{9C2F5410-57D4-45ED-8194-2082C82DFDE5}"/>
          </ac:spMkLst>
        </pc:spChg>
        <pc:spChg chg="del mod">
          <ac:chgData name="kamrul hassan jamil" userId="32b5c5b36c3e3b94" providerId="LiveId" clId="{A6D6806C-4AC3-431C-8EA0-C7D24FEA6E72}" dt="2020-09-27T06:43:14.512" v="640" actId="26606"/>
          <ac:spMkLst>
            <pc:docMk/>
            <pc:sldMk cId="4220391834" sldId="258"/>
            <ac:spMk id="3" creationId="{5AA09812-F2AD-49CA-AD72-4596FA7DFA9A}"/>
          </ac:spMkLst>
        </pc:spChg>
        <pc:spChg chg="add">
          <ac:chgData name="kamrul hassan jamil" userId="32b5c5b36c3e3b94" providerId="LiveId" clId="{A6D6806C-4AC3-431C-8EA0-C7D24FEA6E72}" dt="2020-09-27T06:43:14.512" v="640" actId="26606"/>
          <ac:spMkLst>
            <pc:docMk/>
            <pc:sldMk cId="4220391834" sldId="258"/>
            <ac:spMk id="9" creationId="{EFA2AC96-1E47-421C-A03F-F98E354EB4E6}"/>
          </ac:spMkLst>
        </pc:spChg>
        <pc:graphicFrameChg chg="add mod">
          <ac:chgData name="kamrul hassan jamil" userId="32b5c5b36c3e3b94" providerId="LiveId" clId="{A6D6806C-4AC3-431C-8EA0-C7D24FEA6E72}" dt="2020-09-27T07:15:20.520" v="892" actId="20577"/>
          <ac:graphicFrameMkLst>
            <pc:docMk/>
            <pc:sldMk cId="4220391834" sldId="258"/>
            <ac:graphicFrameMk id="5" creationId="{99DA2183-00C1-4ADD-9E15-E5EB9DE64A2A}"/>
          </ac:graphicFrameMkLst>
        </pc:graphicFrameChg>
      </pc:sldChg>
      <pc:sldChg chg="addSp delSp modSp mod modTransition setBg">
        <pc:chgData name="kamrul hassan jamil" userId="32b5c5b36c3e3b94" providerId="LiveId" clId="{A6D6806C-4AC3-431C-8EA0-C7D24FEA6E72}" dt="2020-09-27T07:15:50.881" v="897" actId="20577"/>
        <pc:sldMkLst>
          <pc:docMk/>
          <pc:sldMk cId="1326683096" sldId="259"/>
        </pc:sldMkLst>
        <pc:spChg chg="mod">
          <ac:chgData name="kamrul hassan jamil" userId="32b5c5b36c3e3b94" providerId="LiveId" clId="{A6D6806C-4AC3-431C-8EA0-C7D24FEA6E72}" dt="2020-09-27T06:42:58.090" v="639" actId="26606"/>
          <ac:spMkLst>
            <pc:docMk/>
            <pc:sldMk cId="1326683096" sldId="259"/>
            <ac:spMk id="2" creationId="{7CBA70B1-B909-49A6-BEBC-F1E59D90A64F}"/>
          </ac:spMkLst>
        </pc:spChg>
        <pc:spChg chg="add del mod">
          <ac:chgData name="kamrul hassan jamil" userId="32b5c5b36c3e3b94" providerId="LiveId" clId="{A6D6806C-4AC3-431C-8EA0-C7D24FEA6E72}" dt="2020-09-27T06:42:58.090" v="639" actId="26606"/>
          <ac:spMkLst>
            <pc:docMk/>
            <pc:sldMk cId="1326683096" sldId="259"/>
            <ac:spMk id="3" creationId="{BC6A427B-621A-42B8-8A58-1D4488405767}"/>
          </ac:spMkLst>
        </pc:spChg>
        <pc:spChg chg="add">
          <ac:chgData name="kamrul hassan jamil" userId="32b5c5b36c3e3b94" providerId="LiveId" clId="{A6D6806C-4AC3-431C-8EA0-C7D24FEA6E72}" dt="2020-09-27T06:42:58.090" v="639" actId="26606"/>
          <ac:spMkLst>
            <pc:docMk/>
            <pc:sldMk cId="1326683096" sldId="259"/>
            <ac:spMk id="6" creationId="{EFA2AC96-1E47-421C-A03F-F98E354EB4E6}"/>
          </ac:spMkLst>
        </pc:spChg>
        <pc:spChg chg="add del">
          <ac:chgData name="kamrul hassan jamil" userId="32b5c5b36c3e3b94" providerId="LiveId" clId="{A6D6806C-4AC3-431C-8EA0-C7D24FEA6E72}" dt="2020-09-27T06:42:53.407" v="638" actId="26606"/>
          <ac:spMkLst>
            <pc:docMk/>
            <pc:sldMk cId="1326683096" sldId="259"/>
            <ac:spMk id="9" creationId="{EFA2AC96-1E47-421C-A03F-F98E354EB4E6}"/>
          </ac:spMkLst>
        </pc:spChg>
        <pc:graphicFrameChg chg="add del">
          <ac:chgData name="kamrul hassan jamil" userId="32b5c5b36c3e3b94" providerId="LiveId" clId="{A6D6806C-4AC3-431C-8EA0-C7D24FEA6E72}" dt="2020-09-27T06:42:53.407" v="638" actId="26606"/>
          <ac:graphicFrameMkLst>
            <pc:docMk/>
            <pc:sldMk cId="1326683096" sldId="259"/>
            <ac:graphicFrameMk id="5" creationId="{02751E88-4A7D-4DEF-9683-C4F0C70E189E}"/>
          </ac:graphicFrameMkLst>
        </pc:graphicFrameChg>
        <pc:graphicFrameChg chg="add mod">
          <ac:chgData name="kamrul hassan jamil" userId="32b5c5b36c3e3b94" providerId="LiveId" clId="{A6D6806C-4AC3-431C-8EA0-C7D24FEA6E72}" dt="2020-09-27T07:15:50.881" v="897" actId="20577"/>
          <ac:graphicFrameMkLst>
            <pc:docMk/>
            <pc:sldMk cId="1326683096" sldId="259"/>
            <ac:graphicFrameMk id="7" creationId="{02751E88-4A7D-4DEF-9683-C4F0C70E189E}"/>
          </ac:graphicFrameMkLst>
        </pc:graphicFrameChg>
      </pc:sldChg>
      <pc:sldChg chg="addSp delSp modSp mod modTransition setBg modClrScheme chgLayout">
        <pc:chgData name="kamrul hassan jamil" userId="32b5c5b36c3e3b94" providerId="LiveId" clId="{A6D6806C-4AC3-431C-8EA0-C7D24FEA6E72}" dt="2020-09-27T07:04:59.079" v="841"/>
        <pc:sldMkLst>
          <pc:docMk/>
          <pc:sldMk cId="1802449469" sldId="260"/>
        </pc:sldMkLst>
        <pc:spChg chg="add mod ord">
          <ac:chgData name="kamrul hassan jamil" userId="32b5c5b36c3e3b94" providerId="LiveId" clId="{A6D6806C-4AC3-431C-8EA0-C7D24FEA6E72}" dt="2020-09-27T06:45:08.987" v="651" actId="26606"/>
          <ac:spMkLst>
            <pc:docMk/>
            <pc:sldMk cId="1802449469" sldId="260"/>
            <ac:spMk id="2" creationId="{36500EC5-FCC1-42CB-876F-BF8AC0C987FA}"/>
          </ac:spMkLst>
        </pc:spChg>
        <pc:spChg chg="add del mod ord">
          <ac:chgData name="kamrul hassan jamil" userId="32b5c5b36c3e3b94" providerId="LiveId" clId="{A6D6806C-4AC3-431C-8EA0-C7D24FEA6E72}" dt="2020-09-27T06:45:08.987" v="651" actId="26606"/>
          <ac:spMkLst>
            <pc:docMk/>
            <pc:sldMk cId="1802449469" sldId="260"/>
            <ac:spMk id="3" creationId="{A4DA23D9-8BEF-46DB-BE3A-1402AB1E1433}"/>
          </ac:spMkLst>
        </pc:spChg>
        <pc:graphicFrameChg chg="add del">
          <ac:chgData name="kamrul hassan jamil" userId="32b5c5b36c3e3b94" providerId="LiveId" clId="{A6D6806C-4AC3-431C-8EA0-C7D24FEA6E72}" dt="2020-09-27T06:43:46.319" v="642" actId="26606"/>
          <ac:graphicFrameMkLst>
            <pc:docMk/>
            <pc:sldMk cId="1802449469" sldId="260"/>
            <ac:graphicFrameMk id="5" creationId="{6FD879CE-57BD-4B69-8A3B-7A729A150EE1}"/>
          </ac:graphicFrameMkLst>
        </pc:graphicFrameChg>
        <pc:graphicFrameChg chg="add">
          <ac:chgData name="kamrul hassan jamil" userId="32b5c5b36c3e3b94" providerId="LiveId" clId="{A6D6806C-4AC3-431C-8EA0-C7D24FEA6E72}" dt="2020-09-27T06:45:08.987" v="651" actId="26606"/>
          <ac:graphicFrameMkLst>
            <pc:docMk/>
            <pc:sldMk cId="1802449469" sldId="260"/>
            <ac:graphicFrameMk id="6" creationId="{133499D7-1289-48B0-9C32-8CE605619472}"/>
          </ac:graphicFrameMkLst>
        </pc:graphicFrameChg>
        <pc:graphicFrameChg chg="add del">
          <ac:chgData name="kamrul hassan jamil" userId="32b5c5b36c3e3b94" providerId="LiveId" clId="{A6D6806C-4AC3-431C-8EA0-C7D24FEA6E72}" dt="2020-09-27T06:44:02.958" v="644" actId="26606"/>
          <ac:graphicFrameMkLst>
            <pc:docMk/>
            <pc:sldMk cId="1802449469" sldId="260"/>
            <ac:graphicFrameMk id="7" creationId="{1F07C81B-B615-4B16-9EF8-4187394C6F54}"/>
          </ac:graphicFrameMkLst>
        </pc:graphicFrameChg>
        <pc:graphicFrameChg chg="add del">
          <ac:chgData name="kamrul hassan jamil" userId="32b5c5b36c3e3b94" providerId="LiveId" clId="{A6D6806C-4AC3-431C-8EA0-C7D24FEA6E72}" dt="2020-09-27T06:44:13.410" v="646" actId="26606"/>
          <ac:graphicFrameMkLst>
            <pc:docMk/>
            <pc:sldMk cId="1802449469" sldId="260"/>
            <ac:graphicFrameMk id="9" creationId="{B1B76A1A-FC8C-4950-8D95-B14B4CD2FC39}"/>
          </ac:graphicFrameMkLst>
        </pc:graphicFrameChg>
      </pc:sldChg>
      <pc:sldChg chg="addSp delSp modSp mod modTransition setBg">
        <pc:chgData name="kamrul hassan jamil" userId="32b5c5b36c3e3b94" providerId="LiveId" clId="{A6D6806C-4AC3-431C-8EA0-C7D24FEA6E72}" dt="2020-09-27T07:16:22.041" v="903" actId="20577"/>
        <pc:sldMkLst>
          <pc:docMk/>
          <pc:sldMk cId="418004732" sldId="261"/>
        </pc:sldMkLst>
        <pc:spChg chg="mod">
          <ac:chgData name="kamrul hassan jamil" userId="32b5c5b36c3e3b94" providerId="LiveId" clId="{A6D6806C-4AC3-431C-8EA0-C7D24FEA6E72}" dt="2020-09-27T06:46:41.998" v="655" actId="26606"/>
          <ac:spMkLst>
            <pc:docMk/>
            <pc:sldMk cId="418004732" sldId="261"/>
            <ac:spMk id="2" creationId="{0D25D63A-BA7F-4443-87E6-240988423A23}"/>
          </ac:spMkLst>
        </pc:spChg>
        <pc:spChg chg="del mod">
          <ac:chgData name="kamrul hassan jamil" userId="32b5c5b36c3e3b94" providerId="LiveId" clId="{A6D6806C-4AC3-431C-8EA0-C7D24FEA6E72}" dt="2020-09-27T06:46:41.998" v="655" actId="26606"/>
          <ac:spMkLst>
            <pc:docMk/>
            <pc:sldMk cId="418004732" sldId="261"/>
            <ac:spMk id="3" creationId="{390C1CD3-9455-49D8-9384-687A0C6C3CEA}"/>
          </ac:spMkLst>
        </pc:spChg>
        <pc:spChg chg="add">
          <ac:chgData name="kamrul hassan jamil" userId="32b5c5b36c3e3b94" providerId="LiveId" clId="{A6D6806C-4AC3-431C-8EA0-C7D24FEA6E72}" dt="2020-09-27T06:46:41.998" v="655" actId="26606"/>
          <ac:spMkLst>
            <pc:docMk/>
            <pc:sldMk cId="418004732" sldId="261"/>
            <ac:spMk id="9" creationId="{EFA2AC96-1E47-421C-A03F-F98E354EB4E6}"/>
          </ac:spMkLst>
        </pc:spChg>
        <pc:graphicFrameChg chg="add mod">
          <ac:chgData name="kamrul hassan jamil" userId="32b5c5b36c3e3b94" providerId="LiveId" clId="{A6D6806C-4AC3-431C-8EA0-C7D24FEA6E72}" dt="2020-09-27T07:16:22.041" v="903" actId="20577"/>
          <ac:graphicFrameMkLst>
            <pc:docMk/>
            <pc:sldMk cId="418004732" sldId="261"/>
            <ac:graphicFrameMk id="5" creationId="{C56359B5-A945-4973-8391-CDC91CCDA900}"/>
          </ac:graphicFrameMkLst>
        </pc:graphicFrameChg>
      </pc:sldChg>
      <pc:sldChg chg="addSp delSp modSp mod modTransition setBg">
        <pc:chgData name="kamrul hassan jamil" userId="32b5c5b36c3e3b94" providerId="LiveId" clId="{A6D6806C-4AC3-431C-8EA0-C7D24FEA6E72}" dt="2020-09-27T07:20:05.914" v="931"/>
        <pc:sldMkLst>
          <pc:docMk/>
          <pc:sldMk cId="3062543784" sldId="262"/>
        </pc:sldMkLst>
        <pc:spChg chg="mod">
          <ac:chgData name="kamrul hassan jamil" userId="32b5c5b36c3e3b94" providerId="LiveId" clId="{A6D6806C-4AC3-431C-8EA0-C7D24FEA6E72}" dt="2020-09-27T06:51:08.672" v="690" actId="26606"/>
          <ac:spMkLst>
            <pc:docMk/>
            <pc:sldMk cId="3062543784" sldId="262"/>
            <ac:spMk id="2" creationId="{DF6A6F45-A4CF-45F5-AC86-54ABEB614E13}"/>
          </ac:spMkLst>
        </pc:spChg>
        <pc:spChg chg="add del mod">
          <ac:chgData name="kamrul hassan jamil" userId="32b5c5b36c3e3b94" providerId="LiveId" clId="{A6D6806C-4AC3-431C-8EA0-C7D24FEA6E72}" dt="2020-09-27T06:51:08.672" v="690" actId="26606"/>
          <ac:spMkLst>
            <pc:docMk/>
            <pc:sldMk cId="3062543784" sldId="262"/>
            <ac:spMk id="3" creationId="{9824DC05-8285-49DF-823A-8B5E660A0AE3}"/>
          </ac:spMkLst>
        </pc:spChg>
        <pc:spChg chg="add del">
          <ac:chgData name="kamrul hassan jamil" userId="32b5c5b36c3e3b94" providerId="LiveId" clId="{A6D6806C-4AC3-431C-8EA0-C7D24FEA6E72}" dt="2020-09-27T06:51:03.376" v="687" actId="26606"/>
          <ac:spMkLst>
            <pc:docMk/>
            <pc:sldMk cId="3062543784" sldId="262"/>
            <ac:spMk id="8" creationId="{BC052280-388E-4151-A1EB-5236D4FCCA28}"/>
          </ac:spMkLst>
        </pc:spChg>
        <pc:spChg chg="add del">
          <ac:chgData name="kamrul hassan jamil" userId="32b5c5b36c3e3b94" providerId="LiveId" clId="{A6D6806C-4AC3-431C-8EA0-C7D24FEA6E72}" dt="2020-09-27T06:50:59.219" v="683" actId="26606"/>
          <ac:spMkLst>
            <pc:docMk/>
            <pc:sldMk cId="3062543784" sldId="262"/>
            <ac:spMk id="9" creationId="{EFA2AC96-1E47-421C-A03F-F98E354EB4E6}"/>
          </ac:spMkLst>
        </pc:spChg>
        <pc:spChg chg="add del">
          <ac:chgData name="kamrul hassan jamil" userId="32b5c5b36c3e3b94" providerId="LiveId" clId="{A6D6806C-4AC3-431C-8EA0-C7D24FEA6E72}" dt="2020-09-27T06:51:03.376" v="687" actId="26606"/>
          <ac:spMkLst>
            <pc:docMk/>
            <pc:sldMk cId="3062543784" sldId="262"/>
            <ac:spMk id="13" creationId="{9824DC05-8285-49DF-823A-8B5E660A0AE3}"/>
          </ac:spMkLst>
        </pc:spChg>
        <pc:spChg chg="add">
          <ac:chgData name="kamrul hassan jamil" userId="32b5c5b36c3e3b94" providerId="LiveId" clId="{A6D6806C-4AC3-431C-8EA0-C7D24FEA6E72}" dt="2020-09-27T06:51:08.672" v="690" actId="26606"/>
          <ac:spMkLst>
            <pc:docMk/>
            <pc:sldMk cId="3062543784" sldId="262"/>
            <ac:spMk id="17" creationId="{EFA2AC96-1E47-421C-A03F-F98E354EB4E6}"/>
          </ac:spMkLst>
        </pc:spChg>
        <pc:graphicFrameChg chg="add del">
          <ac:chgData name="kamrul hassan jamil" userId="32b5c5b36c3e3b94" providerId="LiveId" clId="{A6D6806C-4AC3-431C-8EA0-C7D24FEA6E72}" dt="2020-09-27T06:50:56.259" v="681" actId="26606"/>
          <ac:graphicFrameMkLst>
            <pc:docMk/>
            <pc:sldMk cId="3062543784" sldId="262"/>
            <ac:graphicFrameMk id="5" creationId="{B33ABDE6-9870-4A7A-85CF-9FE2E345557E}"/>
          </ac:graphicFrameMkLst>
        </pc:graphicFrameChg>
        <pc:graphicFrameChg chg="add del">
          <ac:chgData name="kamrul hassan jamil" userId="32b5c5b36c3e3b94" providerId="LiveId" clId="{A6D6806C-4AC3-431C-8EA0-C7D24FEA6E72}" dt="2020-09-27T06:50:59.219" v="683" actId="26606"/>
          <ac:graphicFrameMkLst>
            <pc:docMk/>
            <pc:sldMk cId="3062543784" sldId="262"/>
            <ac:graphicFrameMk id="7" creationId="{2EBCF27A-A4C6-45C1-8DE7-6705AE290D7F}"/>
          </ac:graphicFrameMkLst>
        </pc:graphicFrameChg>
        <pc:graphicFrameChg chg="add del">
          <ac:chgData name="kamrul hassan jamil" userId="32b5c5b36c3e3b94" providerId="LiveId" clId="{A6D6806C-4AC3-431C-8EA0-C7D24FEA6E72}" dt="2020-09-27T06:51:01.871" v="685" actId="26606"/>
          <ac:graphicFrameMkLst>
            <pc:docMk/>
            <pc:sldMk cId="3062543784" sldId="262"/>
            <ac:graphicFrameMk id="11" creationId="{72C36B39-194E-4BDE-8990-EEC5AA63620C}"/>
          </ac:graphicFrameMkLst>
        </pc:graphicFrameChg>
        <pc:graphicFrameChg chg="add del">
          <ac:chgData name="kamrul hassan jamil" userId="32b5c5b36c3e3b94" providerId="LiveId" clId="{A6D6806C-4AC3-431C-8EA0-C7D24FEA6E72}" dt="2020-09-27T06:51:08.534" v="689" actId="26606"/>
          <ac:graphicFrameMkLst>
            <pc:docMk/>
            <pc:sldMk cId="3062543784" sldId="262"/>
            <ac:graphicFrameMk id="15" creationId="{33B45012-0303-4C76-AB97-DDA1393AFDB9}"/>
          </ac:graphicFrameMkLst>
        </pc:graphicFrameChg>
        <pc:graphicFrameChg chg="add mod">
          <ac:chgData name="kamrul hassan jamil" userId="32b5c5b36c3e3b94" providerId="LiveId" clId="{A6D6806C-4AC3-431C-8EA0-C7D24FEA6E72}" dt="2020-09-27T07:20:05.914" v="931"/>
          <ac:graphicFrameMkLst>
            <pc:docMk/>
            <pc:sldMk cId="3062543784" sldId="262"/>
            <ac:graphicFrameMk id="18" creationId="{4204C955-A911-42F5-ACBA-D15E972DD278}"/>
          </ac:graphicFrameMkLst>
        </pc:graphicFrameChg>
        <pc:cxnChg chg="add del">
          <ac:chgData name="kamrul hassan jamil" userId="32b5c5b36c3e3b94" providerId="LiveId" clId="{A6D6806C-4AC3-431C-8EA0-C7D24FEA6E72}" dt="2020-09-27T06:51:03.376" v="687" actId="26606"/>
          <ac:cxnSpMkLst>
            <pc:docMk/>
            <pc:sldMk cId="3062543784" sldId="262"/>
            <ac:cxnSpMk id="10" creationId="{744251C3-E720-4363-8AF0-20AD319374F0}"/>
          </ac:cxnSpMkLst>
        </pc:cxnChg>
      </pc:sldChg>
      <pc:sldChg chg="addSp delSp modSp mod modTransition setBg setClrOvrMap">
        <pc:chgData name="kamrul hassan jamil" userId="32b5c5b36c3e3b94" providerId="LiveId" clId="{A6D6806C-4AC3-431C-8EA0-C7D24FEA6E72}" dt="2020-09-27T07:20:26.748" v="932"/>
        <pc:sldMkLst>
          <pc:docMk/>
          <pc:sldMk cId="3641544081" sldId="263"/>
        </pc:sldMkLst>
        <pc:spChg chg="mod">
          <ac:chgData name="kamrul hassan jamil" userId="32b5c5b36c3e3b94" providerId="LiveId" clId="{A6D6806C-4AC3-431C-8EA0-C7D24FEA6E72}" dt="2020-09-27T06:56:02.635" v="745" actId="26606"/>
          <ac:spMkLst>
            <pc:docMk/>
            <pc:sldMk cId="3641544081" sldId="263"/>
            <ac:spMk id="2" creationId="{A10BD568-158B-4647-971D-FC012823B04E}"/>
          </ac:spMkLst>
        </pc:spChg>
        <pc:spChg chg="add del mod">
          <ac:chgData name="kamrul hassan jamil" userId="32b5c5b36c3e3b94" providerId="LiveId" clId="{A6D6806C-4AC3-431C-8EA0-C7D24FEA6E72}" dt="2020-09-27T06:56:02.635" v="745" actId="26606"/>
          <ac:spMkLst>
            <pc:docMk/>
            <pc:sldMk cId="3641544081" sldId="263"/>
            <ac:spMk id="3" creationId="{F082CDDF-450F-4DC7-B7F0-1850D0444264}"/>
          </ac:spMkLst>
        </pc:spChg>
        <pc:spChg chg="add del mod">
          <ac:chgData name="kamrul hassan jamil" userId="32b5c5b36c3e3b94" providerId="LiveId" clId="{A6D6806C-4AC3-431C-8EA0-C7D24FEA6E72}" dt="2020-09-27T06:54:12.225" v="718" actId="767"/>
          <ac:spMkLst>
            <pc:docMk/>
            <pc:sldMk cId="3641544081" sldId="263"/>
            <ac:spMk id="4" creationId="{0DC446DA-0A4C-497C-9BD5-9466B6F09ABC}"/>
          </ac:spMkLst>
        </pc:spChg>
        <pc:spChg chg="add del mod">
          <ac:chgData name="kamrul hassan jamil" userId="32b5c5b36c3e3b94" providerId="LiveId" clId="{A6D6806C-4AC3-431C-8EA0-C7D24FEA6E72}" dt="2020-09-27T06:55:39.041" v="736" actId="767"/>
          <ac:spMkLst>
            <pc:docMk/>
            <pc:sldMk cId="3641544081" sldId="263"/>
            <ac:spMk id="6" creationId="{ED7E1042-74C7-4FEA-A7E9-19A6FAAA0ED7}"/>
          </ac:spMkLst>
        </pc:spChg>
        <pc:spChg chg="add del">
          <ac:chgData name="kamrul hassan jamil" userId="32b5c5b36c3e3b94" providerId="LiveId" clId="{A6D6806C-4AC3-431C-8EA0-C7D24FEA6E72}" dt="2020-09-27T06:52:22.637" v="694" actId="26606"/>
          <ac:spMkLst>
            <pc:docMk/>
            <pc:sldMk cId="3641544081" sldId="263"/>
            <ac:spMk id="8" creationId="{3BFBA67F-0D4D-4C2E-A1D7-82D080A4B3AD}"/>
          </ac:spMkLst>
        </pc:spChg>
        <pc:spChg chg="add del">
          <ac:chgData name="kamrul hassan jamil" userId="32b5c5b36c3e3b94" providerId="LiveId" clId="{A6D6806C-4AC3-431C-8EA0-C7D24FEA6E72}" dt="2020-09-27T06:52:20.477" v="692" actId="26606"/>
          <ac:spMkLst>
            <pc:docMk/>
            <pc:sldMk cId="3641544081" sldId="263"/>
            <ac:spMk id="9" creationId="{EFA2AC96-1E47-421C-A03F-F98E354EB4E6}"/>
          </ac:spMkLst>
        </pc:spChg>
        <pc:spChg chg="add del">
          <ac:chgData name="kamrul hassan jamil" userId="32b5c5b36c3e3b94" providerId="LiveId" clId="{A6D6806C-4AC3-431C-8EA0-C7D24FEA6E72}" dt="2020-09-27T06:52:22.637" v="694" actId="26606"/>
          <ac:spMkLst>
            <pc:docMk/>
            <pc:sldMk cId="3641544081" sldId="263"/>
            <ac:spMk id="10" creationId="{EFA2AC96-1E47-421C-A03F-F98E354EB4E6}"/>
          </ac:spMkLst>
        </pc:spChg>
        <pc:spChg chg="add del">
          <ac:chgData name="kamrul hassan jamil" userId="32b5c5b36c3e3b94" providerId="LiveId" clId="{A6D6806C-4AC3-431C-8EA0-C7D24FEA6E72}" dt="2020-09-27T06:52:22.637" v="694" actId="26606"/>
          <ac:spMkLst>
            <pc:docMk/>
            <pc:sldMk cId="3641544081" sldId="263"/>
            <ac:spMk id="11" creationId="{F082CDDF-450F-4DC7-B7F0-1850D0444264}"/>
          </ac:spMkLst>
        </pc:spChg>
        <pc:spChg chg="add del">
          <ac:chgData name="kamrul hassan jamil" userId="32b5c5b36c3e3b94" providerId="LiveId" clId="{A6D6806C-4AC3-431C-8EA0-C7D24FEA6E72}" dt="2020-09-27T06:52:34.632" v="698" actId="26606"/>
          <ac:spMkLst>
            <pc:docMk/>
            <pc:sldMk cId="3641544081" sldId="263"/>
            <ac:spMk id="15" creationId="{EFA2AC96-1E47-421C-A03F-F98E354EB4E6}"/>
          </ac:spMkLst>
        </pc:spChg>
        <pc:spChg chg="add del">
          <ac:chgData name="kamrul hassan jamil" userId="32b5c5b36c3e3b94" providerId="LiveId" clId="{A6D6806C-4AC3-431C-8EA0-C7D24FEA6E72}" dt="2020-09-27T06:54:14.277" v="721" actId="26606"/>
          <ac:spMkLst>
            <pc:docMk/>
            <pc:sldMk cId="3641544081" sldId="263"/>
            <ac:spMk id="22" creationId="{8B996A54-0CDD-4A46-B3D2-02F43219A757}"/>
          </ac:spMkLst>
        </pc:spChg>
        <pc:spChg chg="add del">
          <ac:chgData name="kamrul hassan jamil" userId="32b5c5b36c3e3b94" providerId="LiveId" clId="{A6D6806C-4AC3-431C-8EA0-C7D24FEA6E72}" dt="2020-09-27T06:54:14.277" v="721" actId="26606"/>
          <ac:spMkLst>
            <pc:docMk/>
            <pc:sldMk cId="3641544081" sldId="263"/>
            <ac:spMk id="23" creationId="{06F0BB8C-8C08-44AD-9EBB-B43BE66A5B36}"/>
          </ac:spMkLst>
        </pc:spChg>
        <pc:spChg chg="add del mod">
          <ac:chgData name="kamrul hassan jamil" userId="32b5c5b36c3e3b94" providerId="LiveId" clId="{A6D6806C-4AC3-431C-8EA0-C7D24FEA6E72}" dt="2020-09-27T06:54:14.277" v="721" actId="26606"/>
          <ac:spMkLst>
            <pc:docMk/>
            <pc:sldMk cId="3641544081" sldId="263"/>
            <ac:spMk id="24" creationId="{F082CDDF-450F-4DC7-B7F0-1850D0444264}"/>
          </ac:spMkLst>
        </pc:spChg>
        <pc:graphicFrameChg chg="add del">
          <ac:chgData name="kamrul hassan jamil" userId="32b5c5b36c3e3b94" providerId="LiveId" clId="{A6D6806C-4AC3-431C-8EA0-C7D24FEA6E72}" dt="2020-09-27T06:52:20.477" v="692" actId="26606"/>
          <ac:graphicFrameMkLst>
            <pc:docMk/>
            <pc:sldMk cId="3641544081" sldId="263"/>
            <ac:graphicFrameMk id="5" creationId="{31BC707D-1C9C-46D3-8155-668C3B5B1964}"/>
          </ac:graphicFrameMkLst>
        </pc:graphicFrameChg>
        <pc:graphicFrameChg chg="add del">
          <ac:chgData name="kamrul hassan jamil" userId="32b5c5b36c3e3b94" providerId="LiveId" clId="{A6D6806C-4AC3-431C-8EA0-C7D24FEA6E72}" dt="2020-09-27T06:55:12.557" v="729" actId="26606"/>
          <ac:graphicFrameMkLst>
            <pc:docMk/>
            <pc:sldMk cId="3641544081" sldId="263"/>
            <ac:graphicFrameMk id="12" creationId="{001F35B1-FAD5-4BD3-A179-5404F295BD0D}"/>
          </ac:graphicFrameMkLst>
        </pc:graphicFrameChg>
        <pc:graphicFrameChg chg="add del">
          <ac:chgData name="kamrul hassan jamil" userId="32b5c5b36c3e3b94" providerId="LiveId" clId="{A6D6806C-4AC3-431C-8EA0-C7D24FEA6E72}" dt="2020-09-27T06:52:23.855" v="696" actId="26606"/>
          <ac:graphicFrameMkLst>
            <pc:docMk/>
            <pc:sldMk cId="3641544081" sldId="263"/>
            <ac:graphicFrameMk id="13" creationId="{3DFAA5D6-4995-4BFB-B505-E2CCF38EFA75}"/>
          </ac:graphicFrameMkLst>
        </pc:graphicFrameChg>
        <pc:graphicFrameChg chg="add del">
          <ac:chgData name="kamrul hassan jamil" userId="32b5c5b36c3e3b94" providerId="LiveId" clId="{A6D6806C-4AC3-431C-8EA0-C7D24FEA6E72}" dt="2020-09-27T06:55:20.735" v="731" actId="26606"/>
          <ac:graphicFrameMkLst>
            <pc:docMk/>
            <pc:sldMk cId="3641544081" sldId="263"/>
            <ac:graphicFrameMk id="14" creationId="{83896036-0123-4D6C-BC7F-04A260C798D9}"/>
          </ac:graphicFrameMkLst>
        </pc:graphicFrameChg>
        <pc:graphicFrameChg chg="add del">
          <ac:chgData name="kamrul hassan jamil" userId="32b5c5b36c3e3b94" providerId="LiveId" clId="{A6D6806C-4AC3-431C-8EA0-C7D24FEA6E72}" dt="2020-09-27T06:52:34.632" v="698" actId="26606"/>
          <ac:graphicFrameMkLst>
            <pc:docMk/>
            <pc:sldMk cId="3641544081" sldId="263"/>
            <ac:graphicFrameMk id="16" creationId="{2A557632-58E3-4937-B115-0CFFFF800D26}"/>
          </ac:graphicFrameMkLst>
        </pc:graphicFrameChg>
        <pc:graphicFrameChg chg="add del">
          <ac:chgData name="kamrul hassan jamil" userId="32b5c5b36c3e3b94" providerId="LiveId" clId="{A6D6806C-4AC3-431C-8EA0-C7D24FEA6E72}" dt="2020-09-27T06:55:33.132" v="733" actId="26606"/>
          <ac:graphicFrameMkLst>
            <pc:docMk/>
            <pc:sldMk cId="3641544081" sldId="263"/>
            <ac:graphicFrameMk id="17" creationId="{1F44DF52-02EC-4C36-B729-7CEE00BBFD8C}"/>
          </ac:graphicFrameMkLst>
        </pc:graphicFrameChg>
        <pc:graphicFrameChg chg="add del">
          <ac:chgData name="kamrul hassan jamil" userId="32b5c5b36c3e3b94" providerId="LiveId" clId="{A6D6806C-4AC3-431C-8EA0-C7D24FEA6E72}" dt="2020-09-27T06:52:38.404" v="700" actId="26606"/>
          <ac:graphicFrameMkLst>
            <pc:docMk/>
            <pc:sldMk cId="3641544081" sldId="263"/>
            <ac:graphicFrameMk id="18" creationId="{32315DD7-3AAD-4FF3-A08F-611186EEF5EE}"/>
          </ac:graphicFrameMkLst>
        </pc:graphicFrameChg>
        <pc:graphicFrameChg chg="add del">
          <ac:chgData name="kamrul hassan jamil" userId="32b5c5b36c3e3b94" providerId="LiveId" clId="{A6D6806C-4AC3-431C-8EA0-C7D24FEA6E72}" dt="2020-09-27T06:52:39.563" v="702" actId="26606"/>
          <ac:graphicFrameMkLst>
            <pc:docMk/>
            <pc:sldMk cId="3641544081" sldId="263"/>
            <ac:graphicFrameMk id="20" creationId="{0E17647C-65A6-4678-A38C-DF3EE16C5554}"/>
          </ac:graphicFrameMkLst>
        </pc:graphicFrameChg>
        <pc:graphicFrameChg chg="add mod">
          <ac:chgData name="kamrul hassan jamil" userId="32b5c5b36c3e3b94" providerId="LiveId" clId="{A6D6806C-4AC3-431C-8EA0-C7D24FEA6E72}" dt="2020-09-27T07:20:26.748" v="932"/>
          <ac:graphicFrameMkLst>
            <pc:docMk/>
            <pc:sldMk cId="3641544081" sldId="263"/>
            <ac:graphicFrameMk id="27" creationId="{039F3F23-3F04-4FCC-8FF2-FF7201774180}"/>
          </ac:graphicFrameMkLst>
        </pc:graphicFrameChg>
        <pc:picChg chg="add del">
          <ac:chgData name="kamrul hassan jamil" userId="32b5c5b36c3e3b94" providerId="LiveId" clId="{A6D6806C-4AC3-431C-8EA0-C7D24FEA6E72}" dt="2020-09-27T06:55:54.913" v="742" actId="26606"/>
          <ac:picMkLst>
            <pc:docMk/>
            <pc:sldMk cId="3641544081" sldId="263"/>
            <ac:picMk id="7" creationId="{CC79892A-F3C4-4EB7-94F1-88A9151B7320}"/>
          </ac:picMkLst>
        </pc:picChg>
        <pc:picChg chg="add del">
          <ac:chgData name="kamrul hassan jamil" userId="32b5c5b36c3e3b94" providerId="LiveId" clId="{A6D6806C-4AC3-431C-8EA0-C7D24FEA6E72}" dt="2020-09-27T06:56:02.493" v="744" actId="26606"/>
          <ac:picMkLst>
            <pc:docMk/>
            <pc:sldMk cId="3641544081" sldId="263"/>
            <ac:picMk id="21" creationId="{23B00F11-7A31-4D6F-9E89-37D703375A56}"/>
          </ac:picMkLst>
        </pc:picChg>
        <pc:cxnChg chg="add del">
          <ac:chgData name="kamrul hassan jamil" userId="32b5c5b36c3e3b94" providerId="LiveId" clId="{A6D6806C-4AC3-431C-8EA0-C7D24FEA6E72}" dt="2020-09-27T06:55:54.913" v="742" actId="26606"/>
          <ac:cxnSpMkLst>
            <pc:docMk/>
            <pc:sldMk cId="3641544081" sldId="263"/>
            <ac:cxnSpMk id="19" creationId="{E0DCF65E-F84E-483D-83D7-A1616D569143}"/>
          </ac:cxnSpMkLst>
        </pc:cxnChg>
        <pc:cxnChg chg="add del">
          <ac:chgData name="kamrul hassan jamil" userId="32b5c5b36c3e3b94" providerId="LiveId" clId="{A6D6806C-4AC3-431C-8EA0-C7D24FEA6E72}" dt="2020-09-27T06:56:02.493" v="744" actId="26606"/>
          <ac:cxnSpMkLst>
            <pc:docMk/>
            <pc:sldMk cId="3641544081" sldId="263"/>
            <ac:cxnSpMk id="25" creationId="{E2A31A05-19BB-4F84-9402-E8569CBDBDB3}"/>
          </ac:cxnSpMkLst>
        </pc:cxnChg>
      </pc:sldChg>
      <pc:sldChg chg="addSp delSp modSp mod modTransition setBg setClrOvrMap">
        <pc:chgData name="kamrul hassan jamil" userId="32b5c5b36c3e3b94" providerId="LiveId" clId="{A6D6806C-4AC3-431C-8EA0-C7D24FEA6E72}" dt="2020-09-27T07:08:12.857" v="862" actId="27636"/>
        <pc:sldMkLst>
          <pc:docMk/>
          <pc:sldMk cId="445255471" sldId="264"/>
        </pc:sldMkLst>
        <pc:spChg chg="mod">
          <ac:chgData name="kamrul hassan jamil" userId="32b5c5b36c3e3b94" providerId="LiveId" clId="{A6D6806C-4AC3-431C-8EA0-C7D24FEA6E72}" dt="2020-09-27T06:56:52.787" v="753" actId="26606"/>
          <ac:spMkLst>
            <pc:docMk/>
            <pc:sldMk cId="445255471" sldId="264"/>
            <ac:spMk id="2" creationId="{5BF238B9-0116-4A7B-BBD4-662188E1D0DB}"/>
          </ac:spMkLst>
        </pc:spChg>
        <pc:spChg chg="del">
          <ac:chgData name="kamrul hassan jamil" userId="32b5c5b36c3e3b94" providerId="LiveId" clId="{A6D6806C-4AC3-431C-8EA0-C7D24FEA6E72}" dt="2020-09-26T14:46:30.981" v="0" actId="931"/>
          <ac:spMkLst>
            <pc:docMk/>
            <pc:sldMk cId="445255471" sldId="264"/>
            <ac:spMk id="3" creationId="{CB3C6F9D-A870-44D7-AB50-9C26D915F9A4}"/>
          </ac:spMkLst>
        </pc:spChg>
        <pc:spChg chg="add mod">
          <ac:chgData name="kamrul hassan jamil" userId="32b5c5b36c3e3b94" providerId="LiveId" clId="{A6D6806C-4AC3-431C-8EA0-C7D24FEA6E72}" dt="2020-09-27T07:08:12.857" v="862" actId="27636"/>
          <ac:spMkLst>
            <pc:docMk/>
            <pc:sldMk cId="445255471" sldId="264"/>
            <ac:spMk id="10" creationId="{07749DF2-F3CC-4098-B9C6-89A00A1B3617}"/>
          </ac:spMkLst>
        </pc:spChg>
        <pc:spChg chg="add del">
          <ac:chgData name="kamrul hassan jamil" userId="32b5c5b36c3e3b94" providerId="LiveId" clId="{A6D6806C-4AC3-431C-8EA0-C7D24FEA6E72}" dt="2020-09-27T06:56:40.437" v="750" actId="26606"/>
          <ac:spMkLst>
            <pc:docMk/>
            <pc:sldMk cId="445255471" sldId="264"/>
            <ac:spMk id="15" creationId="{094E213D-3FA7-4D59-80B5-015897DCAFCA}"/>
          </ac:spMkLst>
        </pc:spChg>
        <pc:spChg chg="add del">
          <ac:chgData name="kamrul hassan jamil" userId="32b5c5b36c3e3b94" providerId="LiveId" clId="{A6D6806C-4AC3-431C-8EA0-C7D24FEA6E72}" dt="2020-09-27T06:56:40.437" v="750" actId="26606"/>
          <ac:spMkLst>
            <pc:docMk/>
            <pc:sldMk cId="445255471" sldId="264"/>
            <ac:spMk id="17" creationId="{0D63BE23-20C0-4F37-860E-0892A4DE083B}"/>
          </ac:spMkLst>
        </pc:spChg>
        <pc:spChg chg="add del">
          <ac:chgData name="kamrul hassan jamil" userId="32b5c5b36c3e3b94" providerId="LiveId" clId="{A6D6806C-4AC3-431C-8EA0-C7D24FEA6E72}" dt="2020-09-27T06:56:40.437" v="750" actId="26606"/>
          <ac:spMkLst>
            <pc:docMk/>
            <pc:sldMk cId="445255471" sldId="264"/>
            <ac:spMk id="19" creationId="{D49AB149-D0D3-42EA-8B4C-F39E213AE222}"/>
          </ac:spMkLst>
        </pc:spChg>
        <pc:picChg chg="add mod ord modCrop">
          <ac:chgData name="kamrul hassan jamil" userId="32b5c5b36c3e3b94" providerId="LiveId" clId="{A6D6806C-4AC3-431C-8EA0-C7D24FEA6E72}" dt="2020-09-27T07:07:03.123" v="849" actId="26606"/>
          <ac:picMkLst>
            <pc:docMk/>
            <pc:sldMk cId="445255471" sldId="264"/>
            <ac:picMk id="5" creationId="{A5DD74AE-E3FC-46AE-A914-62F65D4076D6}"/>
          </ac:picMkLst>
        </pc:picChg>
        <pc:picChg chg="add del mod">
          <ac:chgData name="kamrul hassan jamil" userId="32b5c5b36c3e3b94" providerId="LiveId" clId="{A6D6806C-4AC3-431C-8EA0-C7D24FEA6E72}" dt="2020-09-26T14:50:37.045" v="22" actId="478"/>
          <ac:picMkLst>
            <pc:docMk/>
            <pc:sldMk cId="445255471" sldId="264"/>
            <ac:picMk id="7" creationId="{6EBB2668-BCB6-4D4A-B32F-51AF16B9C793}"/>
          </ac:picMkLst>
        </pc:picChg>
        <pc:picChg chg="add del mod">
          <ac:chgData name="kamrul hassan jamil" userId="32b5c5b36c3e3b94" providerId="LiveId" clId="{A6D6806C-4AC3-431C-8EA0-C7D24FEA6E72}" dt="2020-09-26T14:56:37.992" v="30" actId="478"/>
          <ac:picMkLst>
            <pc:docMk/>
            <pc:sldMk cId="445255471" sldId="264"/>
            <ac:picMk id="9" creationId="{FBC316A4-88AB-48A4-B677-38EFE81494C7}"/>
          </ac:picMkLst>
        </pc:picChg>
      </pc:sldChg>
      <pc:sldChg chg="addSp delSp modSp new mod modTransition setBg">
        <pc:chgData name="kamrul hassan jamil" userId="32b5c5b36c3e3b94" providerId="LiveId" clId="{A6D6806C-4AC3-431C-8EA0-C7D24FEA6E72}" dt="2020-09-27T07:05:23.111" v="846"/>
        <pc:sldMkLst>
          <pc:docMk/>
          <pc:sldMk cId="4203454006" sldId="265"/>
        </pc:sldMkLst>
        <pc:spChg chg="mod">
          <ac:chgData name="kamrul hassan jamil" userId="32b5c5b36c3e3b94" providerId="LiveId" clId="{A6D6806C-4AC3-431C-8EA0-C7D24FEA6E72}" dt="2020-09-27T06:57:24.267" v="770" actId="26606"/>
          <ac:spMkLst>
            <pc:docMk/>
            <pc:sldMk cId="4203454006" sldId="265"/>
            <ac:spMk id="2" creationId="{64020DF7-4B04-4D25-A57E-EAB64ABA73C9}"/>
          </ac:spMkLst>
        </pc:spChg>
        <pc:spChg chg="add del mod">
          <ac:chgData name="kamrul hassan jamil" userId="32b5c5b36c3e3b94" providerId="LiveId" clId="{A6D6806C-4AC3-431C-8EA0-C7D24FEA6E72}" dt="2020-09-27T06:57:24.267" v="770" actId="26606"/>
          <ac:spMkLst>
            <pc:docMk/>
            <pc:sldMk cId="4203454006" sldId="265"/>
            <ac:spMk id="3" creationId="{EB38DFC5-A623-457A-86AF-6F52E092153A}"/>
          </ac:spMkLst>
        </pc:spChg>
        <pc:spChg chg="add del">
          <ac:chgData name="kamrul hassan jamil" userId="32b5c5b36c3e3b94" providerId="LiveId" clId="{A6D6806C-4AC3-431C-8EA0-C7D24FEA6E72}" dt="2020-09-27T06:57:06.631" v="757" actId="26606"/>
          <ac:spMkLst>
            <pc:docMk/>
            <pc:sldMk cId="4203454006" sldId="265"/>
            <ac:spMk id="7" creationId="{EB38DFC5-A623-457A-86AF-6F52E092153A}"/>
          </ac:spMkLst>
        </pc:spChg>
        <pc:spChg chg="add del">
          <ac:chgData name="kamrul hassan jamil" userId="32b5c5b36c3e3b94" providerId="LiveId" clId="{A6D6806C-4AC3-431C-8EA0-C7D24FEA6E72}" dt="2020-09-27T06:57:06.631" v="757" actId="26606"/>
          <ac:spMkLst>
            <pc:docMk/>
            <pc:sldMk cId="4203454006" sldId="265"/>
            <ac:spMk id="8" creationId="{BC052280-388E-4151-A1EB-5236D4FCCA28}"/>
          </ac:spMkLst>
        </pc:spChg>
        <pc:spChg chg="add del">
          <ac:chgData name="kamrul hassan jamil" userId="32b5c5b36c3e3b94" providerId="LiveId" clId="{A6D6806C-4AC3-431C-8EA0-C7D24FEA6E72}" dt="2020-09-27T06:57:16.978" v="765" actId="26606"/>
          <ac:spMkLst>
            <pc:docMk/>
            <pc:sldMk cId="4203454006" sldId="265"/>
            <ac:spMk id="9" creationId="{CB47E54D-C502-461E-8397-6E20A71603A1}"/>
          </ac:spMkLst>
        </pc:spChg>
        <pc:spChg chg="add del">
          <ac:chgData name="kamrul hassan jamil" userId="32b5c5b36c3e3b94" providerId="LiveId" clId="{A6D6806C-4AC3-431C-8EA0-C7D24FEA6E72}" dt="2020-09-27T06:57:16.978" v="765" actId="26606"/>
          <ac:spMkLst>
            <pc:docMk/>
            <pc:sldMk cId="4203454006" sldId="265"/>
            <ac:spMk id="11" creationId="{5A816EEA-C74C-4297-9F06-02600C12AD4A}"/>
          </ac:spMkLst>
        </pc:spChg>
        <pc:spChg chg="add del">
          <ac:chgData name="kamrul hassan jamil" userId="32b5c5b36c3e3b94" providerId="LiveId" clId="{A6D6806C-4AC3-431C-8EA0-C7D24FEA6E72}" dt="2020-09-27T06:57:21.845" v="767" actId="26606"/>
          <ac:spMkLst>
            <pc:docMk/>
            <pc:sldMk cId="4203454006" sldId="265"/>
            <ac:spMk id="20" creationId="{EFA2AC96-1E47-421C-A03F-F98E354EB4E6}"/>
          </ac:spMkLst>
        </pc:spChg>
        <pc:graphicFrameChg chg="add del">
          <ac:chgData name="kamrul hassan jamil" userId="32b5c5b36c3e3b94" providerId="LiveId" clId="{A6D6806C-4AC3-431C-8EA0-C7D24FEA6E72}" dt="2020-09-27T06:57:01.136" v="755" actId="26606"/>
          <ac:graphicFrameMkLst>
            <pc:docMk/>
            <pc:sldMk cId="4203454006" sldId="265"/>
            <ac:graphicFrameMk id="5" creationId="{6C4D984C-01C9-4492-815E-9E0DDEE39F6E}"/>
          </ac:graphicFrameMkLst>
        </pc:graphicFrameChg>
        <pc:graphicFrameChg chg="add del">
          <ac:chgData name="kamrul hassan jamil" userId="32b5c5b36c3e3b94" providerId="LiveId" clId="{A6D6806C-4AC3-431C-8EA0-C7D24FEA6E72}" dt="2020-09-27T06:57:11.364" v="759" actId="26606"/>
          <ac:graphicFrameMkLst>
            <pc:docMk/>
            <pc:sldMk cId="4203454006" sldId="265"/>
            <ac:graphicFrameMk id="12" creationId="{2D691AE2-C7B7-4A61-938D-FB41BC39B1D3}"/>
          </ac:graphicFrameMkLst>
        </pc:graphicFrameChg>
        <pc:graphicFrameChg chg="add del">
          <ac:chgData name="kamrul hassan jamil" userId="32b5c5b36c3e3b94" providerId="LiveId" clId="{A6D6806C-4AC3-431C-8EA0-C7D24FEA6E72}" dt="2020-09-27T06:57:13.394" v="761" actId="26606"/>
          <ac:graphicFrameMkLst>
            <pc:docMk/>
            <pc:sldMk cId="4203454006" sldId="265"/>
            <ac:graphicFrameMk id="14" creationId="{6D8733CB-76DE-44E9-A3BC-4B77B16AAEE9}"/>
          </ac:graphicFrameMkLst>
        </pc:graphicFrameChg>
        <pc:graphicFrameChg chg="add del">
          <ac:chgData name="kamrul hassan jamil" userId="32b5c5b36c3e3b94" providerId="LiveId" clId="{A6D6806C-4AC3-431C-8EA0-C7D24FEA6E72}" dt="2020-09-27T06:57:15.030" v="763" actId="26606"/>
          <ac:graphicFrameMkLst>
            <pc:docMk/>
            <pc:sldMk cId="4203454006" sldId="265"/>
            <ac:graphicFrameMk id="16" creationId="{2D691AE2-C7B7-4A61-938D-FB41BC39B1D3}"/>
          </ac:graphicFrameMkLst>
        </pc:graphicFrameChg>
        <pc:graphicFrameChg chg="add del">
          <ac:chgData name="kamrul hassan jamil" userId="32b5c5b36c3e3b94" providerId="LiveId" clId="{A6D6806C-4AC3-431C-8EA0-C7D24FEA6E72}" dt="2020-09-27T06:57:16.978" v="765" actId="26606"/>
          <ac:graphicFrameMkLst>
            <pc:docMk/>
            <pc:sldMk cId="4203454006" sldId="265"/>
            <ac:graphicFrameMk id="18" creationId="{1D941595-654B-4032-8F30-7E6F03CDE06E}"/>
          </ac:graphicFrameMkLst>
        </pc:graphicFrameChg>
        <pc:graphicFrameChg chg="add del">
          <ac:chgData name="kamrul hassan jamil" userId="32b5c5b36c3e3b94" providerId="LiveId" clId="{A6D6806C-4AC3-431C-8EA0-C7D24FEA6E72}" dt="2020-09-27T06:57:21.845" v="767" actId="26606"/>
          <ac:graphicFrameMkLst>
            <pc:docMk/>
            <pc:sldMk cId="4203454006" sldId="265"/>
            <ac:graphicFrameMk id="21" creationId="{85C2BD1B-138C-4457-9080-9C8B6A73802E}"/>
          </ac:graphicFrameMkLst>
        </pc:graphicFrameChg>
        <pc:graphicFrameChg chg="add del">
          <ac:chgData name="kamrul hassan jamil" userId="32b5c5b36c3e3b94" providerId="LiveId" clId="{A6D6806C-4AC3-431C-8EA0-C7D24FEA6E72}" dt="2020-09-27T06:57:24.103" v="769" actId="26606"/>
          <ac:graphicFrameMkLst>
            <pc:docMk/>
            <pc:sldMk cId="4203454006" sldId="265"/>
            <ac:graphicFrameMk id="23" creationId="{6807B613-1A71-4A59-95B1-28B3F72E7EBE}"/>
          </ac:graphicFrameMkLst>
        </pc:graphicFrameChg>
        <pc:graphicFrameChg chg="add">
          <ac:chgData name="kamrul hassan jamil" userId="32b5c5b36c3e3b94" providerId="LiveId" clId="{A6D6806C-4AC3-431C-8EA0-C7D24FEA6E72}" dt="2020-09-27T06:57:24.267" v="770" actId="26606"/>
          <ac:graphicFrameMkLst>
            <pc:docMk/>
            <pc:sldMk cId="4203454006" sldId="265"/>
            <ac:graphicFrameMk id="25" creationId="{9F748AF2-AF64-4808-9265-EF1207542E23}"/>
          </ac:graphicFrameMkLst>
        </pc:graphicFrameChg>
        <pc:cxnChg chg="add del">
          <ac:chgData name="kamrul hassan jamil" userId="32b5c5b36c3e3b94" providerId="LiveId" clId="{A6D6806C-4AC3-431C-8EA0-C7D24FEA6E72}" dt="2020-09-27T06:57:06.631" v="757" actId="26606"/>
          <ac:cxnSpMkLst>
            <pc:docMk/>
            <pc:sldMk cId="4203454006" sldId="265"/>
            <ac:cxnSpMk id="10" creationId="{744251C3-E720-4363-8AF0-20AD319374F0}"/>
          </ac:cxnSpMkLst>
        </pc:cxnChg>
      </pc:sldChg>
      <pc:sldChg chg="addSp delSp modSp new mod ord modTransition setBg modClrScheme chgLayout">
        <pc:chgData name="kamrul hassan jamil" userId="32b5c5b36c3e3b94" providerId="LiveId" clId="{A6D6806C-4AC3-431C-8EA0-C7D24FEA6E72}" dt="2020-09-27T07:04:23.679" v="833"/>
        <pc:sldMkLst>
          <pc:docMk/>
          <pc:sldMk cId="3746838005" sldId="266"/>
        </pc:sldMkLst>
        <pc:spChg chg="del">
          <ac:chgData name="kamrul hassan jamil" userId="32b5c5b36c3e3b94" providerId="LiveId" clId="{A6D6806C-4AC3-431C-8EA0-C7D24FEA6E72}" dt="2020-09-27T06:58:31.544" v="778" actId="700"/>
          <ac:spMkLst>
            <pc:docMk/>
            <pc:sldMk cId="3746838005" sldId="266"/>
            <ac:spMk id="2" creationId="{7304894B-7DD4-4E5C-8102-21708F074915}"/>
          </ac:spMkLst>
        </pc:spChg>
        <pc:spChg chg="del">
          <ac:chgData name="kamrul hassan jamil" userId="32b5c5b36c3e3b94" providerId="LiveId" clId="{A6D6806C-4AC3-431C-8EA0-C7D24FEA6E72}" dt="2020-09-27T06:58:31.544" v="778" actId="700"/>
          <ac:spMkLst>
            <pc:docMk/>
            <pc:sldMk cId="3746838005" sldId="266"/>
            <ac:spMk id="3" creationId="{CF9BCE5C-9102-41F8-B839-3D8A2D3091FA}"/>
          </ac:spMkLst>
        </pc:spChg>
        <pc:spChg chg="add del">
          <ac:chgData name="kamrul hassan jamil" userId="32b5c5b36c3e3b94" providerId="LiveId" clId="{A6D6806C-4AC3-431C-8EA0-C7D24FEA6E72}" dt="2020-09-27T06:59:48.075" v="785" actId="26606"/>
          <ac:spMkLst>
            <pc:docMk/>
            <pc:sldMk cId="3746838005" sldId="266"/>
            <ac:spMk id="10" creationId="{BF99D510-C769-4A3F-B1BF-0A2F3822AED2}"/>
          </ac:spMkLst>
        </pc:spChg>
        <pc:spChg chg="add del">
          <ac:chgData name="kamrul hassan jamil" userId="32b5c5b36c3e3b94" providerId="LiveId" clId="{A6D6806C-4AC3-431C-8EA0-C7D24FEA6E72}" dt="2020-09-27T06:59:48.075" v="785" actId="26606"/>
          <ac:spMkLst>
            <pc:docMk/>
            <pc:sldMk cId="3746838005" sldId="266"/>
            <ac:spMk id="12" creationId="{62DD38F0-3136-4D36-9445-AAF26688FF04}"/>
          </ac:spMkLst>
        </pc:spChg>
        <pc:spChg chg="add del">
          <ac:chgData name="kamrul hassan jamil" userId="32b5c5b36c3e3b94" providerId="LiveId" clId="{A6D6806C-4AC3-431C-8EA0-C7D24FEA6E72}" dt="2020-09-27T07:00:17.881" v="793" actId="26606"/>
          <ac:spMkLst>
            <pc:docMk/>
            <pc:sldMk cId="3746838005" sldId="266"/>
            <ac:spMk id="14" creationId="{E29BDF46-9C04-4DFA-9D28-A33BBC6EDF0D}"/>
          </ac:spMkLst>
        </pc:spChg>
        <pc:spChg chg="add">
          <ac:chgData name="kamrul hassan jamil" userId="32b5c5b36c3e3b94" providerId="LiveId" clId="{A6D6806C-4AC3-431C-8EA0-C7D24FEA6E72}" dt="2020-09-27T07:00:17.881" v="793" actId="26606"/>
          <ac:spMkLst>
            <pc:docMk/>
            <pc:sldMk cId="3746838005" sldId="266"/>
            <ac:spMk id="16" creationId="{E29BDF46-9C04-4DFA-9D28-A33BBC6EDF0D}"/>
          </ac:spMkLst>
        </pc:spChg>
        <pc:spChg chg="add del">
          <ac:chgData name="kamrul hassan jamil" userId="32b5c5b36c3e3b94" providerId="LiveId" clId="{A6D6806C-4AC3-431C-8EA0-C7D24FEA6E72}" dt="2020-09-27T07:00:17.131" v="790" actId="26606"/>
          <ac:spMkLst>
            <pc:docMk/>
            <pc:sldMk cId="3746838005" sldId="266"/>
            <ac:spMk id="19" creationId="{E29BDF46-9C04-4DFA-9D28-A33BBC6EDF0D}"/>
          </ac:spMkLst>
        </pc:spChg>
        <pc:picChg chg="add mod">
          <ac:chgData name="kamrul hassan jamil" userId="32b5c5b36c3e3b94" providerId="LiveId" clId="{A6D6806C-4AC3-431C-8EA0-C7D24FEA6E72}" dt="2020-09-27T07:00:17.875" v="792" actId="26606"/>
          <ac:picMkLst>
            <pc:docMk/>
            <pc:sldMk cId="3746838005" sldId="266"/>
            <ac:picMk id="5" creationId="{42A51518-F6C4-40AE-B84C-F8CA91C9AFC9}"/>
          </ac:picMkLst>
        </pc:picChg>
      </pc:sldChg>
      <pc:sldChg chg="addSp delSp modSp add mod ord modTransition setBg modAnim delDesignElem">
        <pc:chgData name="kamrul hassan jamil" userId="32b5c5b36c3e3b94" providerId="LiveId" clId="{A6D6806C-4AC3-431C-8EA0-C7D24FEA6E72}" dt="2020-09-27T07:04:31.615" v="836"/>
        <pc:sldMkLst>
          <pc:docMk/>
          <pc:sldMk cId="3010286442" sldId="267"/>
        </pc:sldMkLst>
        <pc:spChg chg="mod">
          <ac:chgData name="kamrul hassan jamil" userId="32b5c5b36c3e3b94" providerId="LiveId" clId="{A6D6806C-4AC3-431C-8EA0-C7D24FEA6E72}" dt="2020-09-27T07:04:10.353" v="832" actId="14100"/>
          <ac:spMkLst>
            <pc:docMk/>
            <pc:sldMk cId="3010286442" sldId="267"/>
            <ac:spMk id="8" creationId="{95046EE6-5D75-4755-8104-1FA9C0DE88F0}"/>
          </ac:spMkLst>
        </pc:spChg>
        <pc:spChg chg="mod">
          <ac:chgData name="kamrul hassan jamil" userId="32b5c5b36c3e3b94" providerId="LiveId" clId="{A6D6806C-4AC3-431C-8EA0-C7D24FEA6E72}" dt="2020-09-27T07:03:57.952" v="831" actId="26606"/>
          <ac:spMkLst>
            <pc:docMk/>
            <pc:sldMk cId="3010286442" sldId="267"/>
            <ac:spMk id="11" creationId="{C3F24B13-ABB2-4313-B97C-F5D3B92A27E1}"/>
          </ac:spMkLst>
        </pc:spChg>
        <pc:spChg chg="add del">
          <ac:chgData name="kamrul hassan jamil" userId="32b5c5b36c3e3b94" providerId="LiveId" clId="{A6D6806C-4AC3-431C-8EA0-C7D24FEA6E72}" dt="2020-09-27T07:03:21.418" v="812" actId="26606"/>
          <ac:spMkLst>
            <pc:docMk/>
            <pc:sldMk cId="3010286442" sldId="267"/>
            <ac:spMk id="16" creationId="{602E0F0C-72EC-406E-ADB9-9DC1508EC803}"/>
          </ac:spMkLst>
        </pc:spChg>
        <pc:spChg chg="add del">
          <ac:chgData name="kamrul hassan jamil" userId="32b5c5b36c3e3b94" providerId="LiveId" clId="{A6D6806C-4AC3-431C-8EA0-C7D24FEA6E72}" dt="2020-09-27T07:03:21.418" v="812" actId="26606"/>
          <ac:spMkLst>
            <pc:docMk/>
            <pc:sldMk cId="3010286442" sldId="267"/>
            <ac:spMk id="18" creationId="{01C4FB31-B99F-4443-B232-6701009DEA16}"/>
          </ac:spMkLst>
        </pc:spChg>
        <pc:spChg chg="add del">
          <ac:chgData name="kamrul hassan jamil" userId="32b5c5b36c3e3b94" providerId="LiveId" clId="{A6D6806C-4AC3-431C-8EA0-C7D24FEA6E72}" dt="2020-09-27T07:03:23.049" v="814" actId="26606"/>
          <ac:spMkLst>
            <pc:docMk/>
            <pc:sldMk cId="3010286442" sldId="267"/>
            <ac:spMk id="20" creationId="{8B250A73-7CE9-4BDB-8651-DEEF61B10B58}"/>
          </ac:spMkLst>
        </pc:spChg>
        <pc:spChg chg="del">
          <ac:chgData name="kamrul hassan jamil" userId="32b5c5b36c3e3b94" providerId="LiveId" clId="{A6D6806C-4AC3-431C-8EA0-C7D24FEA6E72}" dt="2020-09-27T06:58:06.537" v="773"/>
          <ac:spMkLst>
            <pc:docMk/>
            <pc:sldMk cId="3010286442" sldId="267"/>
            <ac:spMk id="21" creationId="{3717E301-9A1C-441F-BCE3-A7978A1C31F2}"/>
          </ac:spMkLst>
        </pc:spChg>
        <pc:spChg chg="add del">
          <ac:chgData name="kamrul hassan jamil" userId="32b5c5b36c3e3b94" providerId="LiveId" clId="{A6D6806C-4AC3-431C-8EA0-C7D24FEA6E72}" dt="2020-09-27T07:03:23.049" v="814" actId="26606"/>
          <ac:spMkLst>
            <pc:docMk/>
            <pc:sldMk cId="3010286442" sldId="267"/>
            <ac:spMk id="22" creationId="{E4FF1568-FAD8-442F-84B5-0C0E4A42E9DF}"/>
          </ac:spMkLst>
        </pc:spChg>
        <pc:spChg chg="del">
          <ac:chgData name="kamrul hassan jamil" userId="32b5c5b36c3e3b94" providerId="LiveId" clId="{A6D6806C-4AC3-431C-8EA0-C7D24FEA6E72}" dt="2020-09-27T06:58:06.537" v="773"/>
          <ac:spMkLst>
            <pc:docMk/>
            <pc:sldMk cId="3010286442" sldId="267"/>
            <ac:spMk id="23" creationId="{4C92FBE1-7876-42B4-BB11-46FF68221E5C}"/>
          </ac:spMkLst>
        </pc:spChg>
        <pc:spChg chg="add del">
          <ac:chgData name="kamrul hassan jamil" userId="32b5c5b36c3e3b94" providerId="LiveId" clId="{A6D6806C-4AC3-431C-8EA0-C7D24FEA6E72}" dt="2020-09-27T07:03:23.049" v="814" actId="26606"/>
          <ac:spMkLst>
            <pc:docMk/>
            <pc:sldMk cId="3010286442" sldId="267"/>
            <ac:spMk id="24" creationId="{70E27836-E337-4FD3-AD3A-475C3F60FE52}"/>
          </ac:spMkLst>
        </pc:spChg>
        <pc:spChg chg="del">
          <ac:chgData name="kamrul hassan jamil" userId="32b5c5b36c3e3b94" providerId="LiveId" clId="{A6D6806C-4AC3-431C-8EA0-C7D24FEA6E72}" dt="2020-09-27T06:58:06.537" v="773"/>
          <ac:spMkLst>
            <pc:docMk/>
            <pc:sldMk cId="3010286442" sldId="267"/>
            <ac:spMk id="25" creationId="{86B5BE23-43BC-4102-A20C-F4ACF61B9683}"/>
          </ac:spMkLst>
        </pc:spChg>
        <pc:spChg chg="add del">
          <ac:chgData name="kamrul hassan jamil" userId="32b5c5b36c3e3b94" providerId="LiveId" clId="{A6D6806C-4AC3-431C-8EA0-C7D24FEA6E72}" dt="2020-09-27T07:03:23.049" v="814" actId="26606"/>
          <ac:spMkLst>
            <pc:docMk/>
            <pc:sldMk cId="3010286442" sldId="267"/>
            <ac:spMk id="26" creationId="{AF1B7DA5-E6C8-424F-B41E-E4126D15B8E7}"/>
          </ac:spMkLst>
        </pc:spChg>
        <pc:spChg chg="add del">
          <ac:chgData name="kamrul hassan jamil" userId="32b5c5b36c3e3b94" providerId="LiveId" clId="{A6D6806C-4AC3-431C-8EA0-C7D24FEA6E72}" dt="2020-09-27T07:03:23.049" v="814" actId="26606"/>
          <ac:spMkLst>
            <pc:docMk/>
            <pc:sldMk cId="3010286442" sldId="267"/>
            <ac:spMk id="28" creationId="{C9AC4167-8DE4-4A10-9B50-9F5D969F6C02}"/>
          </ac:spMkLst>
        </pc:spChg>
        <pc:spChg chg="del">
          <ac:chgData name="kamrul hassan jamil" userId="32b5c5b36c3e3b94" providerId="LiveId" clId="{A6D6806C-4AC3-431C-8EA0-C7D24FEA6E72}" dt="2020-09-27T06:58:06.537" v="773"/>
          <ac:spMkLst>
            <pc:docMk/>
            <pc:sldMk cId="3010286442" sldId="267"/>
            <ac:spMk id="29" creationId="{BC74B2E0-C1FD-4AD7-A14C-28341D0D8977}"/>
          </ac:spMkLst>
        </pc:spChg>
        <pc:spChg chg="add del">
          <ac:chgData name="kamrul hassan jamil" userId="32b5c5b36c3e3b94" providerId="LiveId" clId="{A6D6806C-4AC3-431C-8EA0-C7D24FEA6E72}" dt="2020-09-27T07:03:23.049" v="814" actId="26606"/>
          <ac:spMkLst>
            <pc:docMk/>
            <pc:sldMk cId="3010286442" sldId="267"/>
            <ac:spMk id="30" creationId="{25562FC7-2E5C-48B5-A11B-ED64616DAE9F}"/>
          </ac:spMkLst>
        </pc:spChg>
        <pc:spChg chg="add del">
          <ac:chgData name="kamrul hassan jamil" userId="32b5c5b36c3e3b94" providerId="LiveId" clId="{A6D6806C-4AC3-431C-8EA0-C7D24FEA6E72}" dt="2020-09-27T07:03:25.031" v="816" actId="26606"/>
          <ac:spMkLst>
            <pc:docMk/>
            <pc:sldMk cId="3010286442" sldId="267"/>
            <ac:spMk id="32" creationId="{36E3295D-3122-482C-A69C-F02059E8C271}"/>
          </ac:spMkLst>
        </pc:spChg>
        <pc:spChg chg="del">
          <ac:chgData name="kamrul hassan jamil" userId="32b5c5b36c3e3b94" providerId="LiveId" clId="{A6D6806C-4AC3-431C-8EA0-C7D24FEA6E72}" dt="2020-09-27T06:58:06.537" v="773"/>
          <ac:spMkLst>
            <pc:docMk/>
            <pc:sldMk cId="3010286442" sldId="267"/>
            <ac:spMk id="33" creationId="{2933D720-9FAE-440B-82CD-48ED809705ED}"/>
          </ac:spMkLst>
        </pc:spChg>
        <pc:spChg chg="add del">
          <ac:chgData name="kamrul hassan jamil" userId="32b5c5b36c3e3b94" providerId="LiveId" clId="{A6D6806C-4AC3-431C-8EA0-C7D24FEA6E72}" dt="2020-09-27T07:03:25.031" v="816" actId="26606"/>
          <ac:spMkLst>
            <pc:docMk/>
            <pc:sldMk cId="3010286442" sldId="267"/>
            <ac:spMk id="34" creationId="{82834FEC-270D-443F-B2C4-B0E3DBCF3133}"/>
          </ac:spMkLst>
        </pc:spChg>
        <pc:spChg chg="del">
          <ac:chgData name="kamrul hassan jamil" userId="32b5c5b36c3e3b94" providerId="LiveId" clId="{A6D6806C-4AC3-431C-8EA0-C7D24FEA6E72}" dt="2020-09-27T06:58:06.537" v="773"/>
          <ac:spMkLst>
            <pc:docMk/>
            <pc:sldMk cId="3010286442" sldId="267"/>
            <ac:spMk id="35" creationId="{EF695075-78BE-4317-9CC5-B2ADC2D99DE9}"/>
          </ac:spMkLst>
        </pc:spChg>
        <pc:spChg chg="add del">
          <ac:chgData name="kamrul hassan jamil" userId="32b5c5b36c3e3b94" providerId="LiveId" clId="{A6D6806C-4AC3-431C-8EA0-C7D24FEA6E72}" dt="2020-09-27T07:03:25.031" v="816" actId="26606"/>
          <ac:spMkLst>
            <pc:docMk/>
            <pc:sldMk cId="3010286442" sldId="267"/>
            <ac:spMk id="36" creationId="{38D8A9AA-7B7D-46EF-8DA0-816EFBE0537B}"/>
          </ac:spMkLst>
        </pc:spChg>
        <pc:spChg chg="add del">
          <ac:chgData name="kamrul hassan jamil" userId="32b5c5b36c3e3b94" providerId="LiveId" clId="{A6D6806C-4AC3-431C-8EA0-C7D24FEA6E72}" dt="2020-09-27T07:03:25.031" v="816" actId="26606"/>
          <ac:spMkLst>
            <pc:docMk/>
            <pc:sldMk cId="3010286442" sldId="267"/>
            <ac:spMk id="37" creationId="{3CDA4ED0-7CA3-4019-8C24-E78C5F4C88EE}"/>
          </ac:spMkLst>
        </pc:spChg>
        <pc:spChg chg="add del">
          <ac:chgData name="kamrul hassan jamil" userId="32b5c5b36c3e3b94" providerId="LiveId" clId="{A6D6806C-4AC3-431C-8EA0-C7D24FEA6E72}" dt="2020-09-27T07:03:25.031" v="816" actId="26606"/>
          <ac:spMkLst>
            <pc:docMk/>
            <pc:sldMk cId="3010286442" sldId="267"/>
            <ac:spMk id="38" creationId="{F05088DC-5F5C-42C3-A5B4-B34694E779A8}"/>
          </ac:spMkLst>
        </pc:spChg>
        <pc:spChg chg="add del">
          <ac:chgData name="kamrul hassan jamil" userId="32b5c5b36c3e3b94" providerId="LiveId" clId="{A6D6806C-4AC3-431C-8EA0-C7D24FEA6E72}" dt="2020-09-27T07:03:25.031" v="816" actId="26606"/>
          <ac:spMkLst>
            <pc:docMk/>
            <pc:sldMk cId="3010286442" sldId="267"/>
            <ac:spMk id="39" creationId="{8FEA5A14-C234-47E6-BB38-0D09376127D2}"/>
          </ac:spMkLst>
        </pc:spChg>
        <pc:spChg chg="add del">
          <ac:chgData name="kamrul hassan jamil" userId="32b5c5b36c3e3b94" providerId="LiveId" clId="{A6D6806C-4AC3-431C-8EA0-C7D24FEA6E72}" dt="2020-09-27T07:03:31.848" v="818" actId="26606"/>
          <ac:spMkLst>
            <pc:docMk/>
            <pc:sldMk cId="3010286442" sldId="267"/>
            <ac:spMk id="41" creationId="{D22D65D2-9DA3-449B-96B5-2D487CB644EB}"/>
          </ac:spMkLst>
        </pc:spChg>
        <pc:spChg chg="add del">
          <ac:chgData name="kamrul hassan jamil" userId="32b5c5b36c3e3b94" providerId="LiveId" clId="{A6D6806C-4AC3-431C-8EA0-C7D24FEA6E72}" dt="2020-09-27T07:03:33.377" v="820" actId="26606"/>
          <ac:spMkLst>
            <pc:docMk/>
            <pc:sldMk cId="3010286442" sldId="267"/>
            <ac:spMk id="43" creationId="{589CB8E1-5117-48FA-9F57-70D0A20BA27B}"/>
          </ac:spMkLst>
        </pc:spChg>
        <pc:spChg chg="add del">
          <ac:chgData name="kamrul hassan jamil" userId="32b5c5b36c3e3b94" providerId="LiveId" clId="{A6D6806C-4AC3-431C-8EA0-C7D24FEA6E72}" dt="2020-09-27T07:03:33.377" v="820" actId="26606"/>
          <ac:spMkLst>
            <pc:docMk/>
            <pc:sldMk cId="3010286442" sldId="267"/>
            <ac:spMk id="44" creationId="{F867AA40-E03A-444E-A701-AF986C94E8DC}"/>
          </ac:spMkLst>
        </pc:spChg>
        <pc:spChg chg="add del">
          <ac:chgData name="kamrul hassan jamil" userId="32b5c5b36c3e3b94" providerId="LiveId" clId="{A6D6806C-4AC3-431C-8EA0-C7D24FEA6E72}" dt="2020-09-27T07:03:33.377" v="820" actId="26606"/>
          <ac:spMkLst>
            <pc:docMk/>
            <pc:sldMk cId="3010286442" sldId="267"/>
            <ac:spMk id="45" creationId="{85AD2C78-C8C2-4B6C-ACB0-E06A1167A1BA}"/>
          </ac:spMkLst>
        </pc:spChg>
        <pc:spChg chg="add del">
          <ac:chgData name="kamrul hassan jamil" userId="32b5c5b36c3e3b94" providerId="LiveId" clId="{A6D6806C-4AC3-431C-8EA0-C7D24FEA6E72}" dt="2020-09-27T07:03:33.377" v="820" actId="26606"/>
          <ac:spMkLst>
            <pc:docMk/>
            <pc:sldMk cId="3010286442" sldId="267"/>
            <ac:spMk id="46" creationId="{1B384D30-1065-42F5-BB93-9E550BE60D8A}"/>
          </ac:spMkLst>
        </pc:spChg>
        <pc:spChg chg="add del">
          <ac:chgData name="kamrul hassan jamil" userId="32b5c5b36c3e3b94" providerId="LiveId" clId="{A6D6806C-4AC3-431C-8EA0-C7D24FEA6E72}" dt="2020-09-27T07:03:34.895" v="822" actId="26606"/>
          <ac:spMkLst>
            <pc:docMk/>
            <pc:sldMk cId="3010286442" sldId="267"/>
            <ac:spMk id="48" creationId="{BA98D681-959C-4E27-8800-6D3715756364}"/>
          </ac:spMkLst>
        </pc:spChg>
        <pc:spChg chg="add del">
          <ac:chgData name="kamrul hassan jamil" userId="32b5c5b36c3e3b94" providerId="LiveId" clId="{A6D6806C-4AC3-431C-8EA0-C7D24FEA6E72}" dt="2020-09-27T07:03:34.895" v="822" actId="26606"/>
          <ac:spMkLst>
            <pc:docMk/>
            <pc:sldMk cId="3010286442" sldId="267"/>
            <ac:spMk id="49" creationId="{554D8495-7BD8-4621-A9A5-37106DE3650E}"/>
          </ac:spMkLst>
        </pc:spChg>
        <pc:spChg chg="add del">
          <ac:chgData name="kamrul hassan jamil" userId="32b5c5b36c3e3b94" providerId="LiveId" clId="{A6D6806C-4AC3-431C-8EA0-C7D24FEA6E72}" dt="2020-09-27T07:03:34.895" v="822" actId="26606"/>
          <ac:spMkLst>
            <pc:docMk/>
            <pc:sldMk cId="3010286442" sldId="267"/>
            <ac:spMk id="50" creationId="{7A30FC4C-888A-415C-BC2B-2A8B987A2FCD}"/>
          </ac:spMkLst>
        </pc:spChg>
        <pc:spChg chg="add del">
          <ac:chgData name="kamrul hassan jamil" userId="32b5c5b36c3e3b94" providerId="LiveId" clId="{A6D6806C-4AC3-431C-8EA0-C7D24FEA6E72}" dt="2020-09-27T07:03:36.378" v="824" actId="26606"/>
          <ac:spMkLst>
            <pc:docMk/>
            <pc:sldMk cId="3010286442" sldId="267"/>
            <ac:spMk id="52" creationId="{D1F54E7D-3DDB-47BE-BEA3-15D8D6159A39}"/>
          </ac:spMkLst>
        </pc:spChg>
        <pc:spChg chg="add del">
          <ac:chgData name="kamrul hassan jamil" userId="32b5c5b36c3e3b94" providerId="LiveId" clId="{A6D6806C-4AC3-431C-8EA0-C7D24FEA6E72}" dt="2020-09-27T07:03:36.378" v="824" actId="26606"/>
          <ac:spMkLst>
            <pc:docMk/>
            <pc:sldMk cId="3010286442" sldId="267"/>
            <ac:spMk id="53" creationId="{119A20FF-BF5F-49E1-B7B7-E2CB517A1631}"/>
          </ac:spMkLst>
        </pc:spChg>
        <pc:spChg chg="add del">
          <ac:chgData name="kamrul hassan jamil" userId="32b5c5b36c3e3b94" providerId="LiveId" clId="{A6D6806C-4AC3-431C-8EA0-C7D24FEA6E72}" dt="2020-09-27T07:03:36.378" v="824" actId="26606"/>
          <ac:spMkLst>
            <pc:docMk/>
            <pc:sldMk cId="3010286442" sldId="267"/>
            <ac:spMk id="54" creationId="{C794632D-8EE8-4C8E-B750-84632AB8A47E}"/>
          </ac:spMkLst>
        </pc:spChg>
        <pc:spChg chg="add del">
          <ac:chgData name="kamrul hassan jamil" userId="32b5c5b36c3e3b94" providerId="LiveId" clId="{A6D6806C-4AC3-431C-8EA0-C7D24FEA6E72}" dt="2020-09-27T07:03:40.599" v="826" actId="26606"/>
          <ac:spMkLst>
            <pc:docMk/>
            <pc:sldMk cId="3010286442" sldId="267"/>
            <ac:spMk id="56" creationId="{22AF132D-C7CD-47BC-A774-66A39076B729}"/>
          </ac:spMkLst>
        </pc:spChg>
        <pc:spChg chg="add del">
          <ac:chgData name="kamrul hassan jamil" userId="32b5c5b36c3e3b94" providerId="LiveId" clId="{A6D6806C-4AC3-431C-8EA0-C7D24FEA6E72}" dt="2020-09-27T07:03:48.945" v="828" actId="26606"/>
          <ac:spMkLst>
            <pc:docMk/>
            <pc:sldMk cId="3010286442" sldId="267"/>
            <ac:spMk id="58" creationId="{39696D29-D0D1-48A1-B913-F6BF07091B2D}"/>
          </ac:spMkLst>
        </pc:spChg>
        <pc:spChg chg="add del">
          <ac:chgData name="kamrul hassan jamil" userId="32b5c5b36c3e3b94" providerId="LiveId" clId="{A6D6806C-4AC3-431C-8EA0-C7D24FEA6E72}" dt="2020-09-27T07:03:48.945" v="828" actId="26606"/>
          <ac:spMkLst>
            <pc:docMk/>
            <pc:sldMk cId="3010286442" sldId="267"/>
            <ac:spMk id="59" creationId="{6F78CBEC-8E52-4867-8221-E0E48A5AD27D}"/>
          </ac:spMkLst>
        </pc:spChg>
        <pc:spChg chg="add del">
          <ac:chgData name="kamrul hassan jamil" userId="32b5c5b36c3e3b94" providerId="LiveId" clId="{A6D6806C-4AC3-431C-8EA0-C7D24FEA6E72}" dt="2020-09-27T07:03:57.872" v="830" actId="26606"/>
          <ac:spMkLst>
            <pc:docMk/>
            <pc:sldMk cId="3010286442" sldId="267"/>
            <ac:spMk id="61" creationId="{602E0F0C-72EC-406E-ADB9-9DC1508EC803}"/>
          </ac:spMkLst>
        </pc:spChg>
        <pc:spChg chg="add del">
          <ac:chgData name="kamrul hassan jamil" userId="32b5c5b36c3e3b94" providerId="LiveId" clId="{A6D6806C-4AC3-431C-8EA0-C7D24FEA6E72}" dt="2020-09-27T07:03:57.872" v="830" actId="26606"/>
          <ac:spMkLst>
            <pc:docMk/>
            <pc:sldMk cId="3010286442" sldId="267"/>
            <ac:spMk id="62" creationId="{01C4FB31-B99F-4443-B232-6701009DEA16}"/>
          </ac:spMkLst>
        </pc:spChg>
        <pc:spChg chg="add">
          <ac:chgData name="kamrul hassan jamil" userId="32b5c5b36c3e3b94" providerId="LiveId" clId="{A6D6806C-4AC3-431C-8EA0-C7D24FEA6E72}" dt="2020-09-27T07:03:57.952" v="831" actId="26606"/>
          <ac:spMkLst>
            <pc:docMk/>
            <pc:sldMk cId="3010286442" sldId="267"/>
            <ac:spMk id="64" creationId="{D22D65D2-9DA3-449B-96B5-2D487CB644EB}"/>
          </ac:spMkLst>
        </pc:spChg>
        <pc:picChg chg="mod ord">
          <ac:chgData name="kamrul hassan jamil" userId="32b5c5b36c3e3b94" providerId="LiveId" clId="{A6D6806C-4AC3-431C-8EA0-C7D24FEA6E72}" dt="2020-09-27T07:03:57.952" v="831" actId="26606"/>
          <ac:picMkLst>
            <pc:docMk/>
            <pc:sldMk cId="3010286442" sldId="267"/>
            <ac:picMk id="4" creationId="{D78583E6-D3E0-4E49-B254-E8F6F856371B}"/>
          </ac:picMkLst>
        </pc:picChg>
        <pc:picChg chg="mod">
          <ac:chgData name="kamrul hassan jamil" userId="32b5c5b36c3e3b94" providerId="LiveId" clId="{A6D6806C-4AC3-431C-8EA0-C7D24FEA6E72}" dt="2020-09-27T07:03:57.952" v="831" actId="26606"/>
          <ac:picMkLst>
            <pc:docMk/>
            <pc:sldMk cId="3010286442" sldId="267"/>
            <ac:picMk id="7" creationId="{F72ED5F7-2F11-4E46-AF4E-1D7CF14C3EA4}"/>
          </ac:picMkLst>
        </pc:picChg>
        <pc:picChg chg="del">
          <ac:chgData name="kamrul hassan jamil" userId="32b5c5b36c3e3b94" providerId="LiveId" clId="{A6D6806C-4AC3-431C-8EA0-C7D24FEA6E72}" dt="2020-09-27T06:58:06.537" v="773"/>
          <ac:picMkLst>
            <pc:docMk/>
            <pc:sldMk cId="3010286442" sldId="267"/>
            <ac:picMk id="15" creationId="{01A3CA1B-1530-4046-A299-90F41FE7FBFA}"/>
          </ac:picMkLst>
        </pc:picChg>
        <pc:picChg chg="del">
          <ac:chgData name="kamrul hassan jamil" userId="32b5c5b36c3e3b94" providerId="LiveId" clId="{A6D6806C-4AC3-431C-8EA0-C7D24FEA6E72}" dt="2020-09-27T06:58:06.537" v="773"/>
          <ac:picMkLst>
            <pc:docMk/>
            <pc:sldMk cId="3010286442" sldId="267"/>
            <ac:picMk id="17" creationId="{785DE991-651A-4067-9345-354591453204}"/>
          </ac:picMkLst>
        </pc:picChg>
        <pc:picChg chg="del">
          <ac:chgData name="kamrul hassan jamil" userId="32b5c5b36c3e3b94" providerId="LiveId" clId="{A6D6806C-4AC3-431C-8EA0-C7D24FEA6E72}" dt="2020-09-27T06:58:06.537" v="773"/>
          <ac:picMkLst>
            <pc:docMk/>
            <pc:sldMk cId="3010286442" sldId="267"/>
            <ac:picMk id="19" creationId="{B1A7D09E-FC38-41AC-AD2B-A9DCCFCBE681}"/>
          </ac:picMkLst>
        </pc:picChg>
        <pc:picChg chg="del">
          <ac:chgData name="kamrul hassan jamil" userId="32b5c5b36c3e3b94" providerId="LiveId" clId="{A6D6806C-4AC3-431C-8EA0-C7D24FEA6E72}" dt="2020-09-27T06:58:06.537" v="773"/>
          <ac:picMkLst>
            <pc:docMk/>
            <pc:sldMk cId="3010286442" sldId="267"/>
            <ac:picMk id="27" creationId="{6B3E0EB5-236F-4CF9-A4DE-18C67F5832F4}"/>
          </ac:picMkLst>
        </pc:picChg>
        <pc:picChg chg="del">
          <ac:chgData name="kamrul hassan jamil" userId="32b5c5b36c3e3b94" providerId="LiveId" clId="{A6D6806C-4AC3-431C-8EA0-C7D24FEA6E72}" dt="2020-09-27T06:58:06.537" v="773"/>
          <ac:picMkLst>
            <pc:docMk/>
            <pc:sldMk cId="3010286442" sldId="267"/>
            <ac:picMk id="31" creationId="{FA07D031-EDFA-4306-A17D-646DC5B6CABB}"/>
          </ac:picMkLst>
        </pc:picChg>
      </pc:sldChg>
      <pc:sldChg chg="addSp delSp modSp new mod modTransition setBg modClrScheme chgLayout">
        <pc:chgData name="kamrul hassan jamil" userId="32b5c5b36c3e3b94" providerId="LiveId" clId="{A6D6806C-4AC3-431C-8EA0-C7D24FEA6E72}" dt="2020-09-27T07:21:35.273" v="943" actId="26606"/>
        <pc:sldMkLst>
          <pc:docMk/>
          <pc:sldMk cId="3809672431" sldId="268"/>
        </pc:sldMkLst>
        <pc:spChg chg="del">
          <ac:chgData name="kamrul hassan jamil" userId="32b5c5b36c3e3b94" providerId="LiveId" clId="{A6D6806C-4AC3-431C-8EA0-C7D24FEA6E72}" dt="2020-09-27T07:13:11.333" v="864" actId="700"/>
          <ac:spMkLst>
            <pc:docMk/>
            <pc:sldMk cId="3809672431" sldId="268"/>
            <ac:spMk id="2" creationId="{FDE2E189-AE50-4636-A9A4-15F8F38124B8}"/>
          </ac:spMkLst>
        </pc:spChg>
        <pc:spChg chg="del">
          <ac:chgData name="kamrul hassan jamil" userId="32b5c5b36c3e3b94" providerId="LiveId" clId="{A6D6806C-4AC3-431C-8EA0-C7D24FEA6E72}" dt="2020-09-27T07:13:11.333" v="864" actId="700"/>
          <ac:spMkLst>
            <pc:docMk/>
            <pc:sldMk cId="3809672431" sldId="268"/>
            <ac:spMk id="3" creationId="{3068ADEA-F6C6-41A6-B6E9-4DD77573FF7C}"/>
          </ac:spMkLst>
        </pc:spChg>
        <pc:spChg chg="add del">
          <ac:chgData name="kamrul hassan jamil" userId="32b5c5b36c3e3b94" providerId="LiveId" clId="{A6D6806C-4AC3-431C-8EA0-C7D24FEA6E72}" dt="2020-09-27T07:21:35.273" v="943" actId="26606"/>
          <ac:spMkLst>
            <pc:docMk/>
            <pc:sldMk cId="3809672431" sldId="268"/>
            <ac:spMk id="10" creationId="{E29BDF46-9C04-4DFA-9D28-A33BBC6EDF0D}"/>
          </ac:spMkLst>
        </pc:spChg>
        <pc:picChg chg="add del mod">
          <ac:chgData name="kamrul hassan jamil" userId="32b5c5b36c3e3b94" providerId="LiveId" clId="{A6D6806C-4AC3-431C-8EA0-C7D24FEA6E72}" dt="2020-09-27T07:21:14.648" v="933" actId="478"/>
          <ac:picMkLst>
            <pc:docMk/>
            <pc:sldMk cId="3809672431" sldId="268"/>
            <ac:picMk id="5" creationId="{6150C4BC-5970-43B3-9A4E-0C55E54B6731}"/>
          </ac:picMkLst>
        </pc:picChg>
        <pc:picChg chg="add mod">
          <ac:chgData name="kamrul hassan jamil" userId="32b5c5b36c3e3b94" providerId="LiveId" clId="{A6D6806C-4AC3-431C-8EA0-C7D24FEA6E72}" dt="2020-09-27T07:21:35.273" v="943" actId="26606"/>
          <ac:picMkLst>
            <pc:docMk/>
            <pc:sldMk cId="3809672431" sldId="268"/>
            <ac:picMk id="7" creationId="{335CD0F4-8AA2-40CA-A3FC-FE392FC825AB}"/>
          </ac:picMkLst>
        </pc:picChg>
      </pc:sldChg>
      <pc:sldChg chg="add del setBg">
        <pc:chgData name="kamrul hassan jamil" userId="32b5c5b36c3e3b94" providerId="LiveId" clId="{A6D6806C-4AC3-431C-8EA0-C7D24FEA6E72}" dt="2020-09-27T07:00:58.534" v="795" actId="2696"/>
        <pc:sldMkLst>
          <pc:docMk/>
          <pc:sldMk cId="4075792535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0090F-60BC-4755-AEF5-A7FD1CA2FD77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93F09-3FFD-4D9C-B5A6-307816C19863}">
      <dgm:prSet/>
      <dgm:spPr/>
      <dgm:t>
        <a:bodyPr/>
        <a:lstStyle/>
        <a:p>
          <a:r>
            <a:rPr lang="en-US"/>
            <a:t>২ টি পদ্ধতিতে করা হয়/ যথা-</a:t>
          </a:r>
        </a:p>
      </dgm:t>
    </dgm:pt>
    <dgm:pt modelId="{E515217C-148B-4952-91EE-FE3767A89232}" type="parTrans" cxnId="{CC75217E-01A3-426B-B4C2-01E045D2BAE3}">
      <dgm:prSet/>
      <dgm:spPr/>
      <dgm:t>
        <a:bodyPr/>
        <a:lstStyle/>
        <a:p>
          <a:endParaRPr lang="en-US"/>
        </a:p>
      </dgm:t>
    </dgm:pt>
    <dgm:pt modelId="{26CE5049-58FD-44FE-8D71-8747F6548A06}" type="sibTrans" cxnId="{CC75217E-01A3-426B-B4C2-01E045D2BAE3}">
      <dgm:prSet/>
      <dgm:spPr/>
      <dgm:t>
        <a:bodyPr/>
        <a:lstStyle/>
        <a:p>
          <a:endParaRPr lang="en-US"/>
        </a:p>
      </dgm:t>
    </dgm:pt>
    <dgm:pt modelId="{2360C512-CBCF-4887-AE47-DE781C88D312}">
      <dgm:prSet/>
      <dgm:spPr/>
      <dgm:t>
        <a:bodyPr/>
        <a:lstStyle/>
        <a:p>
          <a:r>
            <a:rPr lang="en-US"/>
            <a:t>১। আকরিকের ভষ্মীকরনঃ</a:t>
          </a:r>
        </a:p>
      </dgm:t>
    </dgm:pt>
    <dgm:pt modelId="{81F376B2-CB18-4B8B-B4D2-416C08CA34D2}" type="parTrans" cxnId="{9B83F674-2415-4A3E-B477-551C84F4DF06}">
      <dgm:prSet/>
      <dgm:spPr/>
      <dgm:t>
        <a:bodyPr/>
        <a:lstStyle/>
        <a:p>
          <a:endParaRPr lang="en-US"/>
        </a:p>
      </dgm:t>
    </dgm:pt>
    <dgm:pt modelId="{6BDE1CA1-9F45-4A1B-A06D-EBBF28B25D47}" type="sibTrans" cxnId="{9B83F674-2415-4A3E-B477-551C84F4DF06}">
      <dgm:prSet/>
      <dgm:spPr/>
      <dgm:t>
        <a:bodyPr/>
        <a:lstStyle/>
        <a:p>
          <a:endParaRPr lang="en-US"/>
        </a:p>
      </dgm:t>
    </dgm:pt>
    <dgm:pt modelId="{99D1B0C3-CF30-4543-8164-FFE43EDF8E97}">
      <dgm:prSet/>
      <dgm:spPr/>
      <dgm:t>
        <a:bodyPr/>
        <a:lstStyle/>
        <a:p>
          <a:r>
            <a:rPr lang="en-US"/>
            <a:t>আকরিকে উপস্থিত ধাতুকে বিজারিত করে</a:t>
          </a:r>
        </a:p>
      </dgm:t>
    </dgm:pt>
    <dgm:pt modelId="{752FCD6B-B3B7-4DC9-9733-11B6584780E2}" type="parTrans" cxnId="{222AF1CF-6D3D-4D17-9CC7-D98F3B177F0D}">
      <dgm:prSet/>
      <dgm:spPr/>
      <dgm:t>
        <a:bodyPr/>
        <a:lstStyle/>
        <a:p>
          <a:endParaRPr lang="en-US"/>
        </a:p>
      </dgm:t>
    </dgm:pt>
    <dgm:pt modelId="{40F57EB6-D241-4E22-83F7-87F1308BC004}" type="sibTrans" cxnId="{222AF1CF-6D3D-4D17-9CC7-D98F3B177F0D}">
      <dgm:prSet/>
      <dgm:spPr/>
      <dgm:t>
        <a:bodyPr/>
        <a:lstStyle/>
        <a:p>
          <a:endParaRPr lang="en-US"/>
        </a:p>
      </dgm:t>
    </dgm:pt>
    <dgm:pt modelId="{C30EB1F2-570C-45FC-9E34-7126D8F7F81C}">
      <dgm:prSet/>
      <dgm:spPr/>
      <dgm:t>
        <a:bodyPr/>
        <a:lstStyle/>
        <a:p>
          <a:r>
            <a:rPr lang="en-US" dirty="0" err="1"/>
            <a:t>ঘনীকৃত</a:t>
          </a:r>
          <a:r>
            <a:rPr lang="en-US" dirty="0"/>
            <a:t> </a:t>
          </a:r>
          <a:r>
            <a:rPr lang="en-US" dirty="0" err="1"/>
            <a:t>আকরিকের</a:t>
          </a:r>
          <a:r>
            <a:rPr lang="en-US" dirty="0"/>
            <a:t> </a:t>
          </a:r>
          <a:r>
            <a:rPr lang="en-US" dirty="0" err="1"/>
            <a:t>গলনাংকের</a:t>
          </a:r>
          <a:r>
            <a:rPr lang="en-US" dirty="0"/>
            <a:t> </a:t>
          </a:r>
          <a:r>
            <a:rPr lang="en-US" dirty="0" err="1"/>
            <a:t>চেয়ে</a:t>
          </a:r>
          <a:r>
            <a:rPr lang="en-US" dirty="0"/>
            <a:t> </a:t>
          </a:r>
          <a:r>
            <a:rPr lang="en-US" dirty="0" err="1"/>
            <a:t>কম</a:t>
          </a:r>
          <a:r>
            <a:rPr lang="en-US" dirty="0"/>
            <a:t> </a:t>
          </a:r>
          <a:r>
            <a:rPr lang="en-US" dirty="0" err="1"/>
            <a:t>তাপমাত্রায়</a:t>
          </a:r>
          <a:r>
            <a:rPr lang="en-US" dirty="0"/>
            <a:t> </a:t>
          </a:r>
          <a:r>
            <a:rPr lang="en-US" dirty="0" err="1"/>
            <a:t>বাতাসের</a:t>
          </a:r>
          <a:r>
            <a:rPr lang="en-US" dirty="0"/>
            <a:t> </a:t>
          </a:r>
          <a:r>
            <a:rPr lang="en-US" dirty="0" err="1"/>
            <a:t>অনুপস্থিতিতে</a:t>
          </a:r>
          <a:r>
            <a:rPr lang="en-US" dirty="0"/>
            <a:t> </a:t>
          </a:r>
          <a:r>
            <a:rPr lang="en-US" dirty="0" err="1"/>
            <a:t>উত্তপ্ত</a:t>
          </a:r>
          <a:r>
            <a:rPr lang="en-US" dirty="0"/>
            <a:t>  </a:t>
          </a:r>
          <a:r>
            <a:rPr lang="en-US" dirty="0" err="1"/>
            <a:t>করা</a:t>
          </a:r>
          <a:r>
            <a:rPr lang="en-US" dirty="0"/>
            <a:t> </a:t>
          </a:r>
          <a:r>
            <a:rPr lang="en-US" dirty="0" err="1"/>
            <a:t>হয়</a:t>
          </a:r>
          <a:r>
            <a:rPr lang="en-US" dirty="0"/>
            <a:t>।</a:t>
          </a:r>
        </a:p>
      </dgm:t>
    </dgm:pt>
    <dgm:pt modelId="{009E163C-8591-426A-84B1-2CAE035946C5}" type="parTrans" cxnId="{362A0F64-3951-49A2-B400-97C357EF9D58}">
      <dgm:prSet/>
      <dgm:spPr/>
      <dgm:t>
        <a:bodyPr/>
        <a:lstStyle/>
        <a:p>
          <a:endParaRPr lang="en-US"/>
        </a:p>
      </dgm:t>
    </dgm:pt>
    <dgm:pt modelId="{E9F618E7-F424-475C-91B6-9CFA3530D7A2}" type="sibTrans" cxnId="{362A0F64-3951-49A2-B400-97C357EF9D58}">
      <dgm:prSet/>
      <dgm:spPr/>
      <dgm:t>
        <a:bodyPr/>
        <a:lstStyle/>
        <a:p>
          <a:endParaRPr lang="en-US"/>
        </a:p>
      </dgm:t>
    </dgm:pt>
    <dgm:pt modelId="{FB19DE75-6834-4978-80EB-A97E8E183BBA}">
      <dgm:prSet/>
      <dgm:spPr/>
      <dgm:t>
        <a:bodyPr/>
        <a:lstStyle/>
        <a:p>
          <a:r>
            <a:rPr lang="en-US" dirty="0" err="1"/>
            <a:t>পানিসহ</a:t>
          </a:r>
          <a:r>
            <a:rPr lang="en-US" dirty="0"/>
            <a:t> </a:t>
          </a:r>
          <a:r>
            <a:rPr lang="en-US" dirty="0" err="1"/>
            <a:t>কার্বনেট,বাইকার্বনেট</a:t>
          </a:r>
          <a:r>
            <a:rPr lang="en-US" dirty="0"/>
            <a:t> </a:t>
          </a:r>
          <a:r>
            <a:rPr lang="en-US" dirty="0" err="1"/>
            <a:t>হাইড্রোক্সাইড</a:t>
          </a:r>
          <a:r>
            <a:rPr lang="en-US" dirty="0"/>
            <a:t> </a:t>
          </a:r>
          <a:r>
            <a:rPr lang="en-US" dirty="0" err="1"/>
            <a:t>জাতীয়</a:t>
          </a:r>
          <a:r>
            <a:rPr lang="en-US" dirty="0"/>
            <a:t> </a:t>
          </a:r>
          <a:r>
            <a:rPr lang="en-US" dirty="0" err="1"/>
            <a:t>অপদ্রব্য</a:t>
          </a:r>
          <a:r>
            <a:rPr lang="en-US" dirty="0"/>
            <a:t> </a:t>
          </a:r>
          <a:r>
            <a:rPr lang="en-US" dirty="0" err="1"/>
            <a:t>কার্বন</a:t>
          </a:r>
          <a:r>
            <a:rPr lang="en-US" dirty="0"/>
            <a:t> </a:t>
          </a:r>
          <a:r>
            <a:rPr lang="en-US" dirty="0" err="1"/>
            <a:t>ডাই</a:t>
          </a:r>
          <a:r>
            <a:rPr lang="en-US" dirty="0"/>
            <a:t> </a:t>
          </a:r>
          <a:r>
            <a:rPr lang="en-US" dirty="0" err="1"/>
            <a:t>অক্সাইড</a:t>
          </a:r>
          <a:r>
            <a:rPr lang="en-US" dirty="0"/>
            <a:t> </a:t>
          </a:r>
          <a:r>
            <a:rPr lang="en-US" dirty="0" err="1"/>
            <a:t>কিংবা</a:t>
          </a:r>
          <a:r>
            <a:rPr lang="en-US" dirty="0"/>
            <a:t> </a:t>
          </a:r>
          <a:r>
            <a:rPr lang="en-US" dirty="0" err="1"/>
            <a:t>পানি</a:t>
          </a:r>
          <a:r>
            <a:rPr lang="en-US" dirty="0"/>
            <a:t> </a:t>
          </a:r>
          <a:r>
            <a:rPr lang="en-US" dirty="0" err="1"/>
            <a:t>হিসেবে</a:t>
          </a:r>
          <a:r>
            <a:rPr lang="en-US" dirty="0"/>
            <a:t> </a:t>
          </a:r>
          <a:r>
            <a:rPr lang="en-US" dirty="0" err="1"/>
            <a:t>দুরীভুত</a:t>
          </a:r>
          <a:r>
            <a:rPr lang="en-US" dirty="0"/>
            <a:t> </a:t>
          </a:r>
          <a:r>
            <a:rPr lang="en-US" dirty="0" err="1"/>
            <a:t>হয়</a:t>
          </a:r>
          <a:r>
            <a:rPr lang="en-US" dirty="0"/>
            <a:t>।</a:t>
          </a:r>
        </a:p>
      </dgm:t>
    </dgm:pt>
    <dgm:pt modelId="{6A274951-A0F7-46D0-B752-87838485B0AE}" type="parTrans" cxnId="{9BB4243D-9249-4439-BAD9-F719BC74A316}">
      <dgm:prSet/>
      <dgm:spPr/>
      <dgm:t>
        <a:bodyPr/>
        <a:lstStyle/>
        <a:p>
          <a:endParaRPr lang="en-US"/>
        </a:p>
      </dgm:t>
    </dgm:pt>
    <dgm:pt modelId="{E2D3AA8F-9B4F-4E88-B388-35D47442A5EA}" type="sibTrans" cxnId="{9BB4243D-9249-4439-BAD9-F719BC74A316}">
      <dgm:prSet/>
      <dgm:spPr/>
      <dgm:t>
        <a:bodyPr/>
        <a:lstStyle/>
        <a:p>
          <a:endParaRPr lang="en-US"/>
        </a:p>
      </dgm:t>
    </dgm:pt>
    <dgm:pt modelId="{32FE0180-6E08-4474-AD31-A9B3C1E656A5}" type="pres">
      <dgm:prSet presAssocID="{D640090F-60BC-4755-AEF5-A7FD1CA2FD77}" presName="linear" presStyleCnt="0">
        <dgm:presLayoutVars>
          <dgm:dir/>
          <dgm:animLvl val="lvl"/>
          <dgm:resizeHandles val="exact"/>
        </dgm:presLayoutVars>
      </dgm:prSet>
      <dgm:spPr/>
    </dgm:pt>
    <dgm:pt modelId="{48FB9F1B-3545-4592-B2BD-9F828919544A}" type="pres">
      <dgm:prSet presAssocID="{E2493F09-3FFD-4D9C-B5A6-307816C19863}" presName="parentLin" presStyleCnt="0"/>
      <dgm:spPr/>
    </dgm:pt>
    <dgm:pt modelId="{59F93B67-5787-4B2E-ACAC-E97B6833E03D}" type="pres">
      <dgm:prSet presAssocID="{E2493F09-3FFD-4D9C-B5A6-307816C19863}" presName="parentLeftMargin" presStyleLbl="node1" presStyleIdx="0" presStyleCnt="2"/>
      <dgm:spPr/>
    </dgm:pt>
    <dgm:pt modelId="{A7B74D04-3D70-4B3F-9C8D-C017080E007E}" type="pres">
      <dgm:prSet presAssocID="{E2493F09-3FFD-4D9C-B5A6-307816C198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8A8BEA0-324C-4671-B866-D7CDEA91B7E0}" type="pres">
      <dgm:prSet presAssocID="{E2493F09-3FFD-4D9C-B5A6-307816C19863}" presName="negativeSpace" presStyleCnt="0"/>
      <dgm:spPr/>
    </dgm:pt>
    <dgm:pt modelId="{A8A5C61C-2B31-4A13-9765-6E898C27DF24}" type="pres">
      <dgm:prSet presAssocID="{E2493F09-3FFD-4D9C-B5A6-307816C19863}" presName="childText" presStyleLbl="conFgAcc1" presStyleIdx="0" presStyleCnt="2">
        <dgm:presLayoutVars>
          <dgm:bulletEnabled val="1"/>
        </dgm:presLayoutVars>
      </dgm:prSet>
      <dgm:spPr/>
    </dgm:pt>
    <dgm:pt modelId="{881F153D-AEF6-498D-A124-193BD9936273}" type="pres">
      <dgm:prSet presAssocID="{26CE5049-58FD-44FE-8D71-8747F6548A06}" presName="spaceBetweenRectangles" presStyleCnt="0"/>
      <dgm:spPr/>
    </dgm:pt>
    <dgm:pt modelId="{8767DB10-6063-41C3-A3E5-851B4B682F80}" type="pres">
      <dgm:prSet presAssocID="{2360C512-CBCF-4887-AE47-DE781C88D312}" presName="parentLin" presStyleCnt="0"/>
      <dgm:spPr/>
    </dgm:pt>
    <dgm:pt modelId="{1B8A7B58-907B-49CA-9B7B-E05CEFE49BAE}" type="pres">
      <dgm:prSet presAssocID="{2360C512-CBCF-4887-AE47-DE781C88D312}" presName="parentLeftMargin" presStyleLbl="node1" presStyleIdx="0" presStyleCnt="2"/>
      <dgm:spPr/>
    </dgm:pt>
    <dgm:pt modelId="{602CE91F-CC92-4CA2-8FC5-25A48DD73A37}" type="pres">
      <dgm:prSet presAssocID="{2360C512-CBCF-4887-AE47-DE781C88D31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671644-66ED-4372-A0D2-B0EC29BB70E8}" type="pres">
      <dgm:prSet presAssocID="{2360C512-CBCF-4887-AE47-DE781C88D312}" presName="negativeSpace" presStyleCnt="0"/>
      <dgm:spPr/>
    </dgm:pt>
    <dgm:pt modelId="{3BA5C58A-2128-431F-8DA9-E0C2C07DE7F3}" type="pres">
      <dgm:prSet presAssocID="{2360C512-CBCF-4887-AE47-DE781C88D3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B9070F-A6BC-4451-8C65-CBD0F0BB5C26}" type="presOf" srcId="{C30EB1F2-570C-45FC-9E34-7126D8F7F81C}" destId="{3BA5C58A-2128-431F-8DA9-E0C2C07DE7F3}" srcOrd="0" destOrd="1" presId="urn:microsoft.com/office/officeart/2005/8/layout/list1"/>
    <dgm:cxn modelId="{3C08781B-AF6B-4AF8-BC93-F93E7405A1D5}" type="presOf" srcId="{2360C512-CBCF-4887-AE47-DE781C88D312}" destId="{1B8A7B58-907B-49CA-9B7B-E05CEFE49BAE}" srcOrd="0" destOrd="0" presId="urn:microsoft.com/office/officeart/2005/8/layout/list1"/>
    <dgm:cxn modelId="{20BCAF1E-39B5-4C54-9A8F-B0F9362A320F}" type="presOf" srcId="{D640090F-60BC-4755-AEF5-A7FD1CA2FD77}" destId="{32FE0180-6E08-4474-AD31-A9B3C1E656A5}" srcOrd="0" destOrd="0" presId="urn:microsoft.com/office/officeart/2005/8/layout/list1"/>
    <dgm:cxn modelId="{E2AD5627-3474-4236-B60C-B5C5C4CA7257}" type="presOf" srcId="{2360C512-CBCF-4887-AE47-DE781C88D312}" destId="{602CE91F-CC92-4CA2-8FC5-25A48DD73A37}" srcOrd="1" destOrd="0" presId="urn:microsoft.com/office/officeart/2005/8/layout/list1"/>
    <dgm:cxn modelId="{947A6C2C-F146-4092-8B98-2D3728F42FBF}" type="presOf" srcId="{99D1B0C3-CF30-4543-8164-FFE43EDF8E97}" destId="{3BA5C58A-2128-431F-8DA9-E0C2C07DE7F3}" srcOrd="0" destOrd="0" presId="urn:microsoft.com/office/officeart/2005/8/layout/list1"/>
    <dgm:cxn modelId="{9BB4243D-9249-4439-BAD9-F719BC74A316}" srcId="{2360C512-CBCF-4887-AE47-DE781C88D312}" destId="{FB19DE75-6834-4978-80EB-A97E8E183BBA}" srcOrd="2" destOrd="0" parTransId="{6A274951-A0F7-46D0-B752-87838485B0AE}" sibTransId="{E2D3AA8F-9B4F-4E88-B388-35D47442A5EA}"/>
    <dgm:cxn modelId="{362A0F64-3951-49A2-B400-97C357EF9D58}" srcId="{2360C512-CBCF-4887-AE47-DE781C88D312}" destId="{C30EB1F2-570C-45FC-9E34-7126D8F7F81C}" srcOrd="1" destOrd="0" parTransId="{009E163C-8591-426A-84B1-2CAE035946C5}" sibTransId="{E9F618E7-F424-475C-91B6-9CFA3530D7A2}"/>
    <dgm:cxn modelId="{9DE58A47-6D2F-4FA6-A17F-BC327B59B684}" type="presOf" srcId="{E2493F09-3FFD-4D9C-B5A6-307816C19863}" destId="{A7B74D04-3D70-4B3F-9C8D-C017080E007E}" srcOrd="1" destOrd="0" presId="urn:microsoft.com/office/officeart/2005/8/layout/list1"/>
    <dgm:cxn modelId="{9B83F674-2415-4A3E-B477-551C84F4DF06}" srcId="{D640090F-60BC-4755-AEF5-A7FD1CA2FD77}" destId="{2360C512-CBCF-4887-AE47-DE781C88D312}" srcOrd="1" destOrd="0" parTransId="{81F376B2-CB18-4B8B-B4D2-416C08CA34D2}" sibTransId="{6BDE1CA1-9F45-4A1B-A06D-EBBF28B25D47}"/>
    <dgm:cxn modelId="{CC75217E-01A3-426B-B4C2-01E045D2BAE3}" srcId="{D640090F-60BC-4755-AEF5-A7FD1CA2FD77}" destId="{E2493F09-3FFD-4D9C-B5A6-307816C19863}" srcOrd="0" destOrd="0" parTransId="{E515217C-148B-4952-91EE-FE3767A89232}" sibTransId="{26CE5049-58FD-44FE-8D71-8747F6548A06}"/>
    <dgm:cxn modelId="{63AF3EB3-FEA6-4E97-BA33-48D224C68CE7}" type="presOf" srcId="{E2493F09-3FFD-4D9C-B5A6-307816C19863}" destId="{59F93B67-5787-4B2E-ACAC-E97B6833E03D}" srcOrd="0" destOrd="0" presId="urn:microsoft.com/office/officeart/2005/8/layout/list1"/>
    <dgm:cxn modelId="{222AF1CF-6D3D-4D17-9CC7-D98F3B177F0D}" srcId="{2360C512-CBCF-4887-AE47-DE781C88D312}" destId="{99D1B0C3-CF30-4543-8164-FFE43EDF8E97}" srcOrd="0" destOrd="0" parTransId="{752FCD6B-B3B7-4DC9-9733-11B6584780E2}" sibTransId="{40F57EB6-D241-4E22-83F7-87F1308BC004}"/>
    <dgm:cxn modelId="{176569E1-5717-45BA-94C5-BF3F67073ED8}" type="presOf" srcId="{FB19DE75-6834-4978-80EB-A97E8E183BBA}" destId="{3BA5C58A-2128-431F-8DA9-E0C2C07DE7F3}" srcOrd="0" destOrd="2" presId="urn:microsoft.com/office/officeart/2005/8/layout/list1"/>
    <dgm:cxn modelId="{6E862C75-2AE9-4243-B77D-4E207156B236}" type="presParOf" srcId="{32FE0180-6E08-4474-AD31-A9B3C1E656A5}" destId="{48FB9F1B-3545-4592-B2BD-9F828919544A}" srcOrd="0" destOrd="0" presId="urn:microsoft.com/office/officeart/2005/8/layout/list1"/>
    <dgm:cxn modelId="{3C48DC14-3F0D-4301-A67A-5427E74DDDCB}" type="presParOf" srcId="{48FB9F1B-3545-4592-B2BD-9F828919544A}" destId="{59F93B67-5787-4B2E-ACAC-E97B6833E03D}" srcOrd="0" destOrd="0" presId="urn:microsoft.com/office/officeart/2005/8/layout/list1"/>
    <dgm:cxn modelId="{591FCF1D-8920-48B2-AFFC-5106DE1AB261}" type="presParOf" srcId="{48FB9F1B-3545-4592-B2BD-9F828919544A}" destId="{A7B74D04-3D70-4B3F-9C8D-C017080E007E}" srcOrd="1" destOrd="0" presId="urn:microsoft.com/office/officeart/2005/8/layout/list1"/>
    <dgm:cxn modelId="{7B43E237-C985-46A1-89F2-468781B43958}" type="presParOf" srcId="{32FE0180-6E08-4474-AD31-A9B3C1E656A5}" destId="{B8A8BEA0-324C-4671-B866-D7CDEA91B7E0}" srcOrd="1" destOrd="0" presId="urn:microsoft.com/office/officeart/2005/8/layout/list1"/>
    <dgm:cxn modelId="{F1BA1EB5-E1AC-4154-A096-6CC1ED95D26D}" type="presParOf" srcId="{32FE0180-6E08-4474-AD31-A9B3C1E656A5}" destId="{A8A5C61C-2B31-4A13-9765-6E898C27DF24}" srcOrd="2" destOrd="0" presId="urn:microsoft.com/office/officeart/2005/8/layout/list1"/>
    <dgm:cxn modelId="{9A1733EA-D8BF-4B95-93E4-E7858B589C73}" type="presParOf" srcId="{32FE0180-6E08-4474-AD31-A9B3C1E656A5}" destId="{881F153D-AEF6-498D-A124-193BD9936273}" srcOrd="3" destOrd="0" presId="urn:microsoft.com/office/officeart/2005/8/layout/list1"/>
    <dgm:cxn modelId="{442BE13C-C7D2-4B87-9B66-329649A6AC55}" type="presParOf" srcId="{32FE0180-6E08-4474-AD31-A9B3C1E656A5}" destId="{8767DB10-6063-41C3-A3E5-851B4B682F80}" srcOrd="4" destOrd="0" presId="urn:microsoft.com/office/officeart/2005/8/layout/list1"/>
    <dgm:cxn modelId="{2AD88C69-05F0-4F96-A699-964C1B8BC5E8}" type="presParOf" srcId="{8767DB10-6063-41C3-A3E5-851B4B682F80}" destId="{1B8A7B58-907B-49CA-9B7B-E05CEFE49BAE}" srcOrd="0" destOrd="0" presId="urn:microsoft.com/office/officeart/2005/8/layout/list1"/>
    <dgm:cxn modelId="{E39858EF-5CC4-4510-AA96-E3B5AC441786}" type="presParOf" srcId="{8767DB10-6063-41C3-A3E5-851B4B682F80}" destId="{602CE91F-CC92-4CA2-8FC5-25A48DD73A37}" srcOrd="1" destOrd="0" presId="urn:microsoft.com/office/officeart/2005/8/layout/list1"/>
    <dgm:cxn modelId="{916BCD2E-8074-45D4-A2E1-F7F58C9FCF78}" type="presParOf" srcId="{32FE0180-6E08-4474-AD31-A9B3C1E656A5}" destId="{10671644-66ED-4372-A0D2-B0EC29BB70E8}" srcOrd="5" destOrd="0" presId="urn:microsoft.com/office/officeart/2005/8/layout/list1"/>
    <dgm:cxn modelId="{F3D3E1BC-A21D-4587-8C0F-BACC8666C126}" type="presParOf" srcId="{32FE0180-6E08-4474-AD31-A9B3C1E656A5}" destId="{3BA5C58A-2128-431F-8DA9-E0C2C07DE7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5378C-B263-43E2-BE94-9E6E508B982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1A733A-4068-4842-9C38-692D67D6A77D}">
      <dgm:prSet/>
      <dgm:spPr/>
      <dgm:t>
        <a:bodyPr/>
        <a:lstStyle/>
        <a:p>
          <a:r>
            <a:rPr lang="en-US"/>
            <a:t>১।সালফাইড আকরিকের ক্ষেত্র।(লেড,জিংক)</a:t>
          </a:r>
        </a:p>
      </dgm:t>
    </dgm:pt>
    <dgm:pt modelId="{895B0E77-C65E-4EAB-9451-CD95EC11252A}" type="parTrans" cxnId="{4847A4A7-56E8-49C4-8B99-B61E17D53756}">
      <dgm:prSet/>
      <dgm:spPr/>
      <dgm:t>
        <a:bodyPr/>
        <a:lstStyle/>
        <a:p>
          <a:endParaRPr lang="en-US"/>
        </a:p>
      </dgm:t>
    </dgm:pt>
    <dgm:pt modelId="{301E1EEF-9321-4B2C-9FA9-A4FD2C058169}" type="sibTrans" cxnId="{4847A4A7-56E8-49C4-8B99-B61E17D53756}">
      <dgm:prSet/>
      <dgm:spPr/>
      <dgm:t>
        <a:bodyPr/>
        <a:lstStyle/>
        <a:p>
          <a:endParaRPr lang="en-US"/>
        </a:p>
      </dgm:t>
    </dgm:pt>
    <dgm:pt modelId="{8D772F04-D27C-4ACF-B4B8-E8EC8BCC7610}">
      <dgm:prSet/>
      <dgm:spPr/>
      <dgm:t>
        <a:bodyPr/>
        <a:lstStyle/>
        <a:p>
          <a:r>
            <a:rPr lang="en-US"/>
            <a:t>২।গলনাংকের চেয়ে  কম তাপমাত্রায়</a:t>
          </a:r>
        </a:p>
      </dgm:t>
    </dgm:pt>
    <dgm:pt modelId="{E34B363A-936C-431D-AAF1-52A2E208A7BF}" type="parTrans" cxnId="{66BD4EE5-0F1D-4380-93B5-5DAE23DB2841}">
      <dgm:prSet/>
      <dgm:spPr/>
      <dgm:t>
        <a:bodyPr/>
        <a:lstStyle/>
        <a:p>
          <a:endParaRPr lang="en-US"/>
        </a:p>
      </dgm:t>
    </dgm:pt>
    <dgm:pt modelId="{3CFC1D50-121E-4D21-8306-63FDA53F4864}" type="sibTrans" cxnId="{66BD4EE5-0F1D-4380-93B5-5DAE23DB2841}">
      <dgm:prSet/>
      <dgm:spPr/>
      <dgm:t>
        <a:bodyPr/>
        <a:lstStyle/>
        <a:p>
          <a:endParaRPr lang="en-US"/>
        </a:p>
      </dgm:t>
    </dgm:pt>
    <dgm:pt modelId="{70DD76DE-DDEC-42C6-A1F9-4F239CA7A613}">
      <dgm:prSet/>
      <dgm:spPr/>
      <dgm:t>
        <a:bodyPr/>
        <a:lstStyle/>
        <a:p>
          <a:r>
            <a:rPr lang="en-US" dirty="0"/>
            <a:t>৩। </a:t>
          </a:r>
          <a:r>
            <a:rPr lang="en-US" dirty="0" err="1"/>
            <a:t>সালফাইড,ফসফরাস,আর্সেনিক</a:t>
          </a:r>
          <a:r>
            <a:rPr lang="en-US" dirty="0"/>
            <a:t> </a:t>
          </a:r>
          <a:r>
            <a:rPr lang="en-US" dirty="0" err="1"/>
            <a:t>ইত্যাদি</a:t>
          </a:r>
          <a:r>
            <a:rPr lang="en-US" dirty="0"/>
            <a:t> </a:t>
          </a:r>
          <a:r>
            <a:rPr lang="en-US" dirty="0" err="1"/>
            <a:t>উদ্বায়ী</a:t>
          </a:r>
          <a:r>
            <a:rPr lang="en-US" dirty="0"/>
            <a:t> </a:t>
          </a:r>
          <a:r>
            <a:rPr lang="en-US" dirty="0" err="1"/>
            <a:t>খনিজমল</a:t>
          </a:r>
          <a:r>
            <a:rPr lang="en-US" dirty="0"/>
            <a:t> </a:t>
          </a:r>
          <a:r>
            <a:rPr lang="en-US" dirty="0" err="1"/>
            <a:t>অক্সাইড</a:t>
          </a:r>
          <a:r>
            <a:rPr lang="en-US" dirty="0"/>
            <a:t> </a:t>
          </a:r>
          <a:r>
            <a:rPr lang="en-US" dirty="0" err="1"/>
            <a:t>হিসেবে</a:t>
          </a:r>
          <a:r>
            <a:rPr lang="en-US" dirty="0"/>
            <a:t> </a:t>
          </a:r>
          <a:r>
            <a:rPr lang="en-US" dirty="0" err="1"/>
            <a:t>দূরীভূত</a:t>
          </a:r>
          <a:r>
            <a:rPr lang="en-US" dirty="0"/>
            <a:t> </a:t>
          </a:r>
          <a:r>
            <a:rPr lang="en-US" dirty="0" err="1"/>
            <a:t>হয়</a:t>
          </a:r>
          <a:endParaRPr lang="en-US" dirty="0"/>
        </a:p>
      </dgm:t>
    </dgm:pt>
    <dgm:pt modelId="{58258DC3-5AB6-40C7-91D1-304F8952FA0C}" type="parTrans" cxnId="{C3012037-994B-48CF-86E1-F77AB5FAF6F7}">
      <dgm:prSet/>
      <dgm:spPr/>
      <dgm:t>
        <a:bodyPr/>
        <a:lstStyle/>
        <a:p>
          <a:endParaRPr lang="en-US"/>
        </a:p>
      </dgm:t>
    </dgm:pt>
    <dgm:pt modelId="{B52DF204-AA2F-46CF-992F-5FA0B62079C1}" type="sibTrans" cxnId="{C3012037-994B-48CF-86E1-F77AB5FAF6F7}">
      <dgm:prSet/>
      <dgm:spPr/>
      <dgm:t>
        <a:bodyPr/>
        <a:lstStyle/>
        <a:p>
          <a:endParaRPr lang="en-US"/>
        </a:p>
      </dgm:t>
    </dgm:pt>
    <dgm:pt modelId="{7F5D6419-7B47-4966-80BC-4B2668E7FF07}" type="pres">
      <dgm:prSet presAssocID="{63C5378C-B263-43E2-BE94-9E6E508B98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4ABFE9-6025-438A-B7BD-EF880495AE2B}" type="pres">
      <dgm:prSet presAssocID="{591A733A-4068-4842-9C38-692D67D6A77D}" presName="hierRoot1" presStyleCnt="0"/>
      <dgm:spPr/>
    </dgm:pt>
    <dgm:pt modelId="{82BB1EF3-0EEF-484E-A6C6-7A59CF716CA0}" type="pres">
      <dgm:prSet presAssocID="{591A733A-4068-4842-9C38-692D67D6A77D}" presName="composite" presStyleCnt="0"/>
      <dgm:spPr/>
    </dgm:pt>
    <dgm:pt modelId="{CEA077C8-5100-485A-8697-25CCE743C212}" type="pres">
      <dgm:prSet presAssocID="{591A733A-4068-4842-9C38-692D67D6A77D}" presName="background" presStyleLbl="node0" presStyleIdx="0" presStyleCnt="3"/>
      <dgm:spPr/>
    </dgm:pt>
    <dgm:pt modelId="{4C6BFA19-6F60-43DB-8F2F-9942D6EA7523}" type="pres">
      <dgm:prSet presAssocID="{591A733A-4068-4842-9C38-692D67D6A77D}" presName="text" presStyleLbl="fgAcc0" presStyleIdx="0" presStyleCnt="3">
        <dgm:presLayoutVars>
          <dgm:chPref val="3"/>
        </dgm:presLayoutVars>
      </dgm:prSet>
      <dgm:spPr/>
    </dgm:pt>
    <dgm:pt modelId="{0E26A14D-BFB0-4012-AFC9-B21F3296814C}" type="pres">
      <dgm:prSet presAssocID="{591A733A-4068-4842-9C38-692D67D6A77D}" presName="hierChild2" presStyleCnt="0"/>
      <dgm:spPr/>
    </dgm:pt>
    <dgm:pt modelId="{7CEB4536-DBD5-4D6E-B924-154D707DE116}" type="pres">
      <dgm:prSet presAssocID="{8D772F04-D27C-4ACF-B4B8-E8EC8BCC7610}" presName="hierRoot1" presStyleCnt="0"/>
      <dgm:spPr/>
    </dgm:pt>
    <dgm:pt modelId="{37D9AF9C-B9B0-4435-BA1C-AF8100452AB2}" type="pres">
      <dgm:prSet presAssocID="{8D772F04-D27C-4ACF-B4B8-E8EC8BCC7610}" presName="composite" presStyleCnt="0"/>
      <dgm:spPr/>
    </dgm:pt>
    <dgm:pt modelId="{BD735181-5B2D-418E-85F4-F1A0034DB5DB}" type="pres">
      <dgm:prSet presAssocID="{8D772F04-D27C-4ACF-B4B8-E8EC8BCC7610}" presName="background" presStyleLbl="node0" presStyleIdx="1" presStyleCnt="3"/>
      <dgm:spPr/>
    </dgm:pt>
    <dgm:pt modelId="{87A6B922-DC3A-40EC-A811-78467945CA3C}" type="pres">
      <dgm:prSet presAssocID="{8D772F04-D27C-4ACF-B4B8-E8EC8BCC7610}" presName="text" presStyleLbl="fgAcc0" presStyleIdx="1" presStyleCnt="3">
        <dgm:presLayoutVars>
          <dgm:chPref val="3"/>
        </dgm:presLayoutVars>
      </dgm:prSet>
      <dgm:spPr/>
    </dgm:pt>
    <dgm:pt modelId="{FE9576A9-CEDB-4344-AABF-CF164B877869}" type="pres">
      <dgm:prSet presAssocID="{8D772F04-D27C-4ACF-B4B8-E8EC8BCC7610}" presName="hierChild2" presStyleCnt="0"/>
      <dgm:spPr/>
    </dgm:pt>
    <dgm:pt modelId="{244AE026-E47A-449F-B4F8-D46555B92C50}" type="pres">
      <dgm:prSet presAssocID="{70DD76DE-DDEC-42C6-A1F9-4F239CA7A613}" presName="hierRoot1" presStyleCnt="0"/>
      <dgm:spPr/>
    </dgm:pt>
    <dgm:pt modelId="{34CB9F1D-DD90-4A5D-AAB3-059A382A7BC0}" type="pres">
      <dgm:prSet presAssocID="{70DD76DE-DDEC-42C6-A1F9-4F239CA7A613}" presName="composite" presStyleCnt="0"/>
      <dgm:spPr/>
    </dgm:pt>
    <dgm:pt modelId="{0CB55D4C-7E73-4071-B889-9385CAB030CA}" type="pres">
      <dgm:prSet presAssocID="{70DD76DE-DDEC-42C6-A1F9-4F239CA7A613}" presName="background" presStyleLbl="node0" presStyleIdx="2" presStyleCnt="3"/>
      <dgm:spPr/>
    </dgm:pt>
    <dgm:pt modelId="{B0373905-7170-42AB-8817-E21839BCDAC5}" type="pres">
      <dgm:prSet presAssocID="{70DD76DE-DDEC-42C6-A1F9-4F239CA7A613}" presName="text" presStyleLbl="fgAcc0" presStyleIdx="2" presStyleCnt="3">
        <dgm:presLayoutVars>
          <dgm:chPref val="3"/>
        </dgm:presLayoutVars>
      </dgm:prSet>
      <dgm:spPr/>
    </dgm:pt>
    <dgm:pt modelId="{7906CA5B-C335-473A-AF7F-32B0C2B97537}" type="pres">
      <dgm:prSet presAssocID="{70DD76DE-DDEC-42C6-A1F9-4F239CA7A613}" presName="hierChild2" presStyleCnt="0"/>
      <dgm:spPr/>
    </dgm:pt>
  </dgm:ptLst>
  <dgm:cxnLst>
    <dgm:cxn modelId="{C3012037-994B-48CF-86E1-F77AB5FAF6F7}" srcId="{63C5378C-B263-43E2-BE94-9E6E508B9827}" destId="{70DD76DE-DDEC-42C6-A1F9-4F239CA7A613}" srcOrd="2" destOrd="0" parTransId="{58258DC3-5AB6-40C7-91D1-304F8952FA0C}" sibTransId="{B52DF204-AA2F-46CF-992F-5FA0B62079C1}"/>
    <dgm:cxn modelId="{37678539-1BC1-46B2-8780-299C80C1721F}" type="presOf" srcId="{8D772F04-D27C-4ACF-B4B8-E8EC8BCC7610}" destId="{87A6B922-DC3A-40EC-A811-78467945CA3C}" srcOrd="0" destOrd="0" presId="urn:microsoft.com/office/officeart/2005/8/layout/hierarchy1"/>
    <dgm:cxn modelId="{A8ADAD4F-6777-412B-A7F2-E606C22432E3}" type="presOf" srcId="{63C5378C-B263-43E2-BE94-9E6E508B9827}" destId="{7F5D6419-7B47-4966-80BC-4B2668E7FF07}" srcOrd="0" destOrd="0" presId="urn:microsoft.com/office/officeart/2005/8/layout/hierarchy1"/>
    <dgm:cxn modelId="{FA183DA7-1F0A-4A29-B2FA-E6E2AA7544C3}" type="presOf" srcId="{70DD76DE-DDEC-42C6-A1F9-4F239CA7A613}" destId="{B0373905-7170-42AB-8817-E21839BCDAC5}" srcOrd="0" destOrd="0" presId="urn:microsoft.com/office/officeart/2005/8/layout/hierarchy1"/>
    <dgm:cxn modelId="{4847A4A7-56E8-49C4-8B99-B61E17D53756}" srcId="{63C5378C-B263-43E2-BE94-9E6E508B9827}" destId="{591A733A-4068-4842-9C38-692D67D6A77D}" srcOrd="0" destOrd="0" parTransId="{895B0E77-C65E-4EAB-9451-CD95EC11252A}" sibTransId="{301E1EEF-9321-4B2C-9FA9-A4FD2C058169}"/>
    <dgm:cxn modelId="{66BD4EE5-0F1D-4380-93B5-5DAE23DB2841}" srcId="{63C5378C-B263-43E2-BE94-9E6E508B9827}" destId="{8D772F04-D27C-4ACF-B4B8-E8EC8BCC7610}" srcOrd="1" destOrd="0" parTransId="{E34B363A-936C-431D-AAF1-52A2E208A7BF}" sibTransId="{3CFC1D50-121E-4D21-8306-63FDA53F4864}"/>
    <dgm:cxn modelId="{6A1245EB-3A2C-4BC8-9788-0664D894307F}" type="presOf" srcId="{591A733A-4068-4842-9C38-692D67D6A77D}" destId="{4C6BFA19-6F60-43DB-8F2F-9942D6EA7523}" srcOrd="0" destOrd="0" presId="urn:microsoft.com/office/officeart/2005/8/layout/hierarchy1"/>
    <dgm:cxn modelId="{A0A601CB-076D-47D4-85C1-0DF93C849F04}" type="presParOf" srcId="{7F5D6419-7B47-4966-80BC-4B2668E7FF07}" destId="{984ABFE9-6025-438A-B7BD-EF880495AE2B}" srcOrd="0" destOrd="0" presId="urn:microsoft.com/office/officeart/2005/8/layout/hierarchy1"/>
    <dgm:cxn modelId="{409E44BA-51EB-4FCC-8816-7EFDB44F953C}" type="presParOf" srcId="{984ABFE9-6025-438A-B7BD-EF880495AE2B}" destId="{82BB1EF3-0EEF-484E-A6C6-7A59CF716CA0}" srcOrd="0" destOrd="0" presId="urn:microsoft.com/office/officeart/2005/8/layout/hierarchy1"/>
    <dgm:cxn modelId="{D40AB3A1-41AE-4C5D-B229-1EC56ADEA62A}" type="presParOf" srcId="{82BB1EF3-0EEF-484E-A6C6-7A59CF716CA0}" destId="{CEA077C8-5100-485A-8697-25CCE743C212}" srcOrd="0" destOrd="0" presId="urn:microsoft.com/office/officeart/2005/8/layout/hierarchy1"/>
    <dgm:cxn modelId="{20038DD8-539E-4E21-8210-A77E2346F723}" type="presParOf" srcId="{82BB1EF3-0EEF-484E-A6C6-7A59CF716CA0}" destId="{4C6BFA19-6F60-43DB-8F2F-9942D6EA7523}" srcOrd="1" destOrd="0" presId="urn:microsoft.com/office/officeart/2005/8/layout/hierarchy1"/>
    <dgm:cxn modelId="{7734ADD4-075D-4D8B-9A2B-5724C1800CE4}" type="presParOf" srcId="{984ABFE9-6025-438A-B7BD-EF880495AE2B}" destId="{0E26A14D-BFB0-4012-AFC9-B21F3296814C}" srcOrd="1" destOrd="0" presId="urn:microsoft.com/office/officeart/2005/8/layout/hierarchy1"/>
    <dgm:cxn modelId="{E9448B2A-916D-4BEC-AA6A-57B3C6AA1835}" type="presParOf" srcId="{7F5D6419-7B47-4966-80BC-4B2668E7FF07}" destId="{7CEB4536-DBD5-4D6E-B924-154D707DE116}" srcOrd="1" destOrd="0" presId="urn:microsoft.com/office/officeart/2005/8/layout/hierarchy1"/>
    <dgm:cxn modelId="{CDC2641F-E782-43B1-BFCC-3CB522D79BD0}" type="presParOf" srcId="{7CEB4536-DBD5-4D6E-B924-154D707DE116}" destId="{37D9AF9C-B9B0-4435-BA1C-AF8100452AB2}" srcOrd="0" destOrd="0" presId="urn:microsoft.com/office/officeart/2005/8/layout/hierarchy1"/>
    <dgm:cxn modelId="{E0FD21A2-ADAF-4C31-9381-5B5C846AC90C}" type="presParOf" srcId="{37D9AF9C-B9B0-4435-BA1C-AF8100452AB2}" destId="{BD735181-5B2D-418E-85F4-F1A0034DB5DB}" srcOrd="0" destOrd="0" presId="urn:microsoft.com/office/officeart/2005/8/layout/hierarchy1"/>
    <dgm:cxn modelId="{2A3B98C9-D66A-4404-A5FD-26FBFD9668D8}" type="presParOf" srcId="{37D9AF9C-B9B0-4435-BA1C-AF8100452AB2}" destId="{87A6B922-DC3A-40EC-A811-78467945CA3C}" srcOrd="1" destOrd="0" presId="urn:microsoft.com/office/officeart/2005/8/layout/hierarchy1"/>
    <dgm:cxn modelId="{B9314FF4-5EEB-447D-A6B4-B4758B503A5D}" type="presParOf" srcId="{7CEB4536-DBD5-4D6E-B924-154D707DE116}" destId="{FE9576A9-CEDB-4344-AABF-CF164B877869}" srcOrd="1" destOrd="0" presId="urn:microsoft.com/office/officeart/2005/8/layout/hierarchy1"/>
    <dgm:cxn modelId="{6204043B-19AA-4026-AD15-53F162F69F28}" type="presParOf" srcId="{7F5D6419-7B47-4966-80BC-4B2668E7FF07}" destId="{244AE026-E47A-449F-B4F8-D46555B92C50}" srcOrd="2" destOrd="0" presId="urn:microsoft.com/office/officeart/2005/8/layout/hierarchy1"/>
    <dgm:cxn modelId="{3F4D5CC1-4D09-403C-964E-D6F3429834F1}" type="presParOf" srcId="{244AE026-E47A-449F-B4F8-D46555B92C50}" destId="{34CB9F1D-DD90-4A5D-AAB3-059A382A7BC0}" srcOrd="0" destOrd="0" presId="urn:microsoft.com/office/officeart/2005/8/layout/hierarchy1"/>
    <dgm:cxn modelId="{903577E0-8E24-4D10-BCEC-6C08CC0B7BA9}" type="presParOf" srcId="{34CB9F1D-DD90-4A5D-AAB3-059A382A7BC0}" destId="{0CB55D4C-7E73-4071-B889-9385CAB030CA}" srcOrd="0" destOrd="0" presId="urn:microsoft.com/office/officeart/2005/8/layout/hierarchy1"/>
    <dgm:cxn modelId="{50675A63-6302-4CA7-A8EB-85EC063C98E7}" type="presParOf" srcId="{34CB9F1D-DD90-4A5D-AAB3-059A382A7BC0}" destId="{B0373905-7170-42AB-8817-E21839BCDAC5}" srcOrd="1" destOrd="0" presId="urn:microsoft.com/office/officeart/2005/8/layout/hierarchy1"/>
    <dgm:cxn modelId="{91B0B9EE-F8FC-4C8D-89CC-F3F5A1195BE2}" type="presParOf" srcId="{244AE026-E47A-449F-B4F8-D46555B92C50}" destId="{7906CA5B-C335-473A-AF7F-32B0C2B975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CA416-49C5-4120-9FC9-ABCAF41C773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1937BC-2BAE-4D77-B8FE-D1261742DAFF}">
      <dgm:prSet/>
      <dgm:spPr/>
      <dgm:t>
        <a:bodyPr/>
        <a:lstStyle/>
        <a:p>
          <a:r>
            <a:rPr lang="en-US" dirty="0" err="1"/>
            <a:t>আকরিককে</a:t>
          </a:r>
          <a:r>
            <a:rPr lang="en-US" dirty="0"/>
            <a:t> </a:t>
          </a:r>
          <a:r>
            <a:rPr lang="en-US" dirty="0" err="1"/>
            <a:t>ভষ্মিকরন</a:t>
          </a:r>
          <a:r>
            <a:rPr lang="en-US" dirty="0"/>
            <a:t>  </a:t>
          </a:r>
          <a:r>
            <a:rPr lang="en-US" dirty="0" err="1"/>
            <a:t>বা</a:t>
          </a:r>
          <a:r>
            <a:rPr lang="en-US" dirty="0"/>
            <a:t> </a:t>
          </a:r>
          <a:r>
            <a:rPr lang="en-US" dirty="0" err="1"/>
            <a:t>তাপজারন</a:t>
          </a:r>
          <a:r>
            <a:rPr lang="en-US" dirty="0"/>
            <a:t> </a:t>
          </a:r>
          <a:r>
            <a:rPr lang="en-US" dirty="0" err="1"/>
            <a:t>করায়</a:t>
          </a:r>
          <a:r>
            <a:rPr lang="en-US" dirty="0"/>
            <a:t> </a:t>
          </a:r>
          <a:r>
            <a:rPr lang="en-US" dirty="0" err="1"/>
            <a:t>যে</a:t>
          </a:r>
          <a:r>
            <a:rPr lang="en-US" dirty="0"/>
            <a:t> </a:t>
          </a:r>
          <a:r>
            <a:rPr lang="en-US" dirty="0" err="1"/>
            <a:t>ধাতব</a:t>
          </a:r>
          <a:r>
            <a:rPr lang="en-US" dirty="0"/>
            <a:t> </a:t>
          </a:r>
          <a:r>
            <a:rPr lang="en-US" dirty="0" err="1"/>
            <a:t>অক্সাইড</a:t>
          </a:r>
          <a:r>
            <a:rPr lang="en-US" dirty="0"/>
            <a:t> </a:t>
          </a:r>
          <a:r>
            <a:rPr lang="en-US" dirty="0" err="1"/>
            <a:t>পাওয়া</a:t>
          </a:r>
          <a:r>
            <a:rPr lang="en-US" dirty="0"/>
            <a:t> </a:t>
          </a:r>
          <a:r>
            <a:rPr lang="en-US" dirty="0" err="1"/>
            <a:t>যায়</a:t>
          </a:r>
          <a:r>
            <a:rPr lang="en-US" dirty="0"/>
            <a:t> </a:t>
          </a:r>
          <a:r>
            <a:rPr lang="en-US" dirty="0" err="1"/>
            <a:t>তাদের</a:t>
          </a:r>
          <a:r>
            <a:rPr lang="en-US" dirty="0"/>
            <a:t> </a:t>
          </a:r>
          <a:r>
            <a:rPr lang="en-US" dirty="0" err="1"/>
            <a:t>বিজারিত</a:t>
          </a:r>
          <a:r>
            <a:rPr lang="en-US" dirty="0"/>
            <a:t> </a:t>
          </a:r>
          <a:r>
            <a:rPr lang="en-US" dirty="0" err="1"/>
            <a:t>করলে</a:t>
          </a:r>
          <a:r>
            <a:rPr lang="en-US" dirty="0"/>
            <a:t> </a:t>
          </a:r>
          <a:r>
            <a:rPr lang="en-US" dirty="0" err="1"/>
            <a:t>ধাতু</a:t>
          </a:r>
          <a:r>
            <a:rPr lang="en-US" dirty="0"/>
            <a:t> </a:t>
          </a:r>
          <a:r>
            <a:rPr lang="en-US" dirty="0" err="1"/>
            <a:t>পাওয়া</a:t>
          </a:r>
          <a:r>
            <a:rPr lang="en-US" dirty="0"/>
            <a:t> </a:t>
          </a:r>
          <a:r>
            <a:rPr lang="en-US" dirty="0" err="1"/>
            <a:t>যায়।বিজারন</a:t>
          </a:r>
          <a:r>
            <a:rPr lang="en-US" dirty="0"/>
            <a:t> </a:t>
          </a:r>
          <a:r>
            <a:rPr lang="en-US" dirty="0" err="1"/>
            <a:t>বিভিন্ন</a:t>
          </a:r>
          <a:r>
            <a:rPr lang="en-US" dirty="0"/>
            <a:t> </a:t>
          </a:r>
          <a:r>
            <a:rPr lang="en-US" dirty="0" err="1"/>
            <a:t>ধরনের</a:t>
          </a:r>
          <a:r>
            <a:rPr lang="en-US" dirty="0"/>
            <a:t> </a:t>
          </a:r>
        </a:p>
      </dgm:t>
    </dgm:pt>
    <dgm:pt modelId="{E894279D-BECF-4A8C-BCBF-C80B7F09A82E}" type="parTrans" cxnId="{B713A502-9BB2-457D-854E-5A29D0163CDF}">
      <dgm:prSet/>
      <dgm:spPr/>
      <dgm:t>
        <a:bodyPr/>
        <a:lstStyle/>
        <a:p>
          <a:endParaRPr lang="en-US"/>
        </a:p>
      </dgm:t>
    </dgm:pt>
    <dgm:pt modelId="{946DB86F-1977-45D6-985E-7F96AF4395DF}" type="sibTrans" cxnId="{B713A502-9BB2-457D-854E-5A29D0163CDF}">
      <dgm:prSet/>
      <dgm:spPr/>
      <dgm:t>
        <a:bodyPr/>
        <a:lstStyle/>
        <a:p>
          <a:endParaRPr lang="en-US"/>
        </a:p>
      </dgm:t>
    </dgm:pt>
    <dgm:pt modelId="{405BFF10-893F-474F-83B1-BFA45EF619EF}">
      <dgm:prSet/>
      <dgm:spPr/>
      <dgm:t>
        <a:bodyPr/>
        <a:lstStyle/>
        <a:p>
          <a:r>
            <a:rPr lang="en-US"/>
            <a:t>তড়িৎ বিশ্লেষনের মাধ্যমে বিজারন</a:t>
          </a:r>
        </a:p>
      </dgm:t>
    </dgm:pt>
    <dgm:pt modelId="{49B3944E-78D4-44CE-A34D-F2F4CE90E4C1}" type="parTrans" cxnId="{7E7B7DAD-8F4E-4919-8C17-8BFD68BF7679}">
      <dgm:prSet/>
      <dgm:spPr/>
      <dgm:t>
        <a:bodyPr/>
        <a:lstStyle/>
        <a:p>
          <a:endParaRPr lang="en-US"/>
        </a:p>
      </dgm:t>
    </dgm:pt>
    <dgm:pt modelId="{746DE530-6C2A-46AC-BDBA-E0684D4AD22E}" type="sibTrans" cxnId="{7E7B7DAD-8F4E-4919-8C17-8BFD68BF7679}">
      <dgm:prSet/>
      <dgm:spPr/>
      <dgm:t>
        <a:bodyPr/>
        <a:lstStyle/>
        <a:p>
          <a:endParaRPr lang="en-US"/>
        </a:p>
      </dgm:t>
    </dgm:pt>
    <dgm:pt modelId="{6FA06F3D-0C04-4C09-889D-903663CE2BA9}">
      <dgm:prSet/>
      <dgm:spPr/>
      <dgm:t>
        <a:bodyPr/>
        <a:lstStyle/>
        <a:p>
          <a:r>
            <a:rPr lang="en-US"/>
            <a:t>কার্বন বিজারন পদ্ধতি</a:t>
          </a:r>
        </a:p>
      </dgm:t>
    </dgm:pt>
    <dgm:pt modelId="{5DD4CE8F-A9C2-4346-BE4C-676FFF88333C}" type="parTrans" cxnId="{B38522BC-B158-4B91-864A-353619B32D7D}">
      <dgm:prSet/>
      <dgm:spPr/>
      <dgm:t>
        <a:bodyPr/>
        <a:lstStyle/>
        <a:p>
          <a:endParaRPr lang="en-US"/>
        </a:p>
      </dgm:t>
    </dgm:pt>
    <dgm:pt modelId="{2580C269-1F25-440E-B02B-F1D1BF16B653}" type="sibTrans" cxnId="{B38522BC-B158-4B91-864A-353619B32D7D}">
      <dgm:prSet/>
      <dgm:spPr/>
      <dgm:t>
        <a:bodyPr/>
        <a:lstStyle/>
        <a:p>
          <a:endParaRPr lang="en-US"/>
        </a:p>
      </dgm:t>
    </dgm:pt>
    <dgm:pt modelId="{39199097-59B7-436A-A512-DE8C5FAE88E8}">
      <dgm:prSet/>
      <dgm:spPr/>
      <dgm:t>
        <a:bodyPr/>
        <a:lstStyle/>
        <a:p>
          <a:r>
            <a:rPr lang="en-US"/>
            <a:t>স্ববিজারণ</a:t>
          </a:r>
        </a:p>
      </dgm:t>
    </dgm:pt>
    <dgm:pt modelId="{7F1B827E-FC6F-4F2A-B127-2C0829E19CFC}" type="parTrans" cxnId="{1F141FA6-3F57-4F26-BFE8-6F8A3EEEA51D}">
      <dgm:prSet/>
      <dgm:spPr/>
      <dgm:t>
        <a:bodyPr/>
        <a:lstStyle/>
        <a:p>
          <a:endParaRPr lang="en-US"/>
        </a:p>
      </dgm:t>
    </dgm:pt>
    <dgm:pt modelId="{7D2EFD9E-EAAF-427A-8A6F-9B5FBB16A4A4}" type="sibTrans" cxnId="{1F141FA6-3F57-4F26-BFE8-6F8A3EEEA51D}">
      <dgm:prSet/>
      <dgm:spPr/>
      <dgm:t>
        <a:bodyPr/>
        <a:lstStyle/>
        <a:p>
          <a:endParaRPr lang="en-US"/>
        </a:p>
      </dgm:t>
    </dgm:pt>
    <dgm:pt modelId="{6646CCC9-84E4-4CBC-A64E-3B5C4E59A3D1}" type="pres">
      <dgm:prSet presAssocID="{380CA416-49C5-4120-9FC9-ABCAF41C7739}" presName="outerComposite" presStyleCnt="0">
        <dgm:presLayoutVars>
          <dgm:chMax val="5"/>
          <dgm:dir/>
          <dgm:resizeHandles val="exact"/>
        </dgm:presLayoutVars>
      </dgm:prSet>
      <dgm:spPr/>
    </dgm:pt>
    <dgm:pt modelId="{F504586A-536A-4AA2-9DB1-0D70880AB395}" type="pres">
      <dgm:prSet presAssocID="{380CA416-49C5-4120-9FC9-ABCAF41C7739}" presName="dummyMaxCanvas" presStyleCnt="0">
        <dgm:presLayoutVars/>
      </dgm:prSet>
      <dgm:spPr/>
    </dgm:pt>
    <dgm:pt modelId="{8B0C388C-4FE1-4E73-85AD-D82EBC7B40F3}" type="pres">
      <dgm:prSet presAssocID="{380CA416-49C5-4120-9FC9-ABCAF41C7739}" presName="FourNodes_1" presStyleLbl="node1" presStyleIdx="0" presStyleCnt="4">
        <dgm:presLayoutVars>
          <dgm:bulletEnabled val="1"/>
        </dgm:presLayoutVars>
      </dgm:prSet>
      <dgm:spPr/>
    </dgm:pt>
    <dgm:pt modelId="{EFD444C8-D1DD-4FF4-8D86-6CA5646C39EF}" type="pres">
      <dgm:prSet presAssocID="{380CA416-49C5-4120-9FC9-ABCAF41C7739}" presName="FourNodes_2" presStyleLbl="node1" presStyleIdx="1" presStyleCnt="4">
        <dgm:presLayoutVars>
          <dgm:bulletEnabled val="1"/>
        </dgm:presLayoutVars>
      </dgm:prSet>
      <dgm:spPr/>
    </dgm:pt>
    <dgm:pt modelId="{CFF11D3C-AE0A-496F-B485-04AB7316BEF8}" type="pres">
      <dgm:prSet presAssocID="{380CA416-49C5-4120-9FC9-ABCAF41C7739}" presName="FourNodes_3" presStyleLbl="node1" presStyleIdx="2" presStyleCnt="4">
        <dgm:presLayoutVars>
          <dgm:bulletEnabled val="1"/>
        </dgm:presLayoutVars>
      </dgm:prSet>
      <dgm:spPr/>
    </dgm:pt>
    <dgm:pt modelId="{A09E3A0C-5D24-49D2-9B63-FD4644504E29}" type="pres">
      <dgm:prSet presAssocID="{380CA416-49C5-4120-9FC9-ABCAF41C7739}" presName="FourNodes_4" presStyleLbl="node1" presStyleIdx="3" presStyleCnt="4">
        <dgm:presLayoutVars>
          <dgm:bulletEnabled val="1"/>
        </dgm:presLayoutVars>
      </dgm:prSet>
      <dgm:spPr/>
    </dgm:pt>
    <dgm:pt modelId="{6EF4AB6F-B7DD-43DD-A8F5-120FFC2AD7D0}" type="pres">
      <dgm:prSet presAssocID="{380CA416-49C5-4120-9FC9-ABCAF41C7739}" presName="FourConn_1-2" presStyleLbl="fgAccFollowNode1" presStyleIdx="0" presStyleCnt="3">
        <dgm:presLayoutVars>
          <dgm:bulletEnabled val="1"/>
        </dgm:presLayoutVars>
      </dgm:prSet>
      <dgm:spPr/>
    </dgm:pt>
    <dgm:pt modelId="{A3313713-D975-48FB-8EE3-0AF206224978}" type="pres">
      <dgm:prSet presAssocID="{380CA416-49C5-4120-9FC9-ABCAF41C7739}" presName="FourConn_2-3" presStyleLbl="fgAccFollowNode1" presStyleIdx="1" presStyleCnt="3">
        <dgm:presLayoutVars>
          <dgm:bulletEnabled val="1"/>
        </dgm:presLayoutVars>
      </dgm:prSet>
      <dgm:spPr/>
    </dgm:pt>
    <dgm:pt modelId="{C2130978-F2E0-4291-8B53-B4D434CCF2EA}" type="pres">
      <dgm:prSet presAssocID="{380CA416-49C5-4120-9FC9-ABCAF41C7739}" presName="FourConn_3-4" presStyleLbl="fgAccFollowNode1" presStyleIdx="2" presStyleCnt="3">
        <dgm:presLayoutVars>
          <dgm:bulletEnabled val="1"/>
        </dgm:presLayoutVars>
      </dgm:prSet>
      <dgm:spPr/>
    </dgm:pt>
    <dgm:pt modelId="{851D5AF4-EE5E-48CF-BFBC-15735D68B267}" type="pres">
      <dgm:prSet presAssocID="{380CA416-49C5-4120-9FC9-ABCAF41C7739}" presName="FourNodes_1_text" presStyleLbl="node1" presStyleIdx="3" presStyleCnt="4">
        <dgm:presLayoutVars>
          <dgm:bulletEnabled val="1"/>
        </dgm:presLayoutVars>
      </dgm:prSet>
      <dgm:spPr/>
    </dgm:pt>
    <dgm:pt modelId="{B0278E08-2D49-4D43-A5F8-20AD7DCDA7D0}" type="pres">
      <dgm:prSet presAssocID="{380CA416-49C5-4120-9FC9-ABCAF41C7739}" presName="FourNodes_2_text" presStyleLbl="node1" presStyleIdx="3" presStyleCnt="4">
        <dgm:presLayoutVars>
          <dgm:bulletEnabled val="1"/>
        </dgm:presLayoutVars>
      </dgm:prSet>
      <dgm:spPr/>
    </dgm:pt>
    <dgm:pt modelId="{AA111443-9793-4CE6-AC63-999E4023CE11}" type="pres">
      <dgm:prSet presAssocID="{380CA416-49C5-4120-9FC9-ABCAF41C7739}" presName="FourNodes_3_text" presStyleLbl="node1" presStyleIdx="3" presStyleCnt="4">
        <dgm:presLayoutVars>
          <dgm:bulletEnabled val="1"/>
        </dgm:presLayoutVars>
      </dgm:prSet>
      <dgm:spPr/>
    </dgm:pt>
    <dgm:pt modelId="{B599DF64-215D-4CBE-8157-029F938AFF2E}" type="pres">
      <dgm:prSet presAssocID="{380CA416-49C5-4120-9FC9-ABCAF41C773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713A502-9BB2-457D-854E-5A29D0163CDF}" srcId="{380CA416-49C5-4120-9FC9-ABCAF41C7739}" destId="{331937BC-2BAE-4D77-B8FE-D1261742DAFF}" srcOrd="0" destOrd="0" parTransId="{E894279D-BECF-4A8C-BCBF-C80B7F09A82E}" sibTransId="{946DB86F-1977-45D6-985E-7F96AF4395DF}"/>
    <dgm:cxn modelId="{F4599D08-CFCE-4B0C-8F68-07CF28AA9B5E}" type="presOf" srcId="{331937BC-2BAE-4D77-B8FE-D1261742DAFF}" destId="{8B0C388C-4FE1-4E73-85AD-D82EBC7B40F3}" srcOrd="0" destOrd="0" presId="urn:microsoft.com/office/officeart/2005/8/layout/vProcess5"/>
    <dgm:cxn modelId="{69EB6A09-4D6E-430F-99C1-BDBC0C0FCCEB}" type="presOf" srcId="{946DB86F-1977-45D6-985E-7F96AF4395DF}" destId="{6EF4AB6F-B7DD-43DD-A8F5-120FFC2AD7D0}" srcOrd="0" destOrd="0" presId="urn:microsoft.com/office/officeart/2005/8/layout/vProcess5"/>
    <dgm:cxn modelId="{87E30A35-552E-46EE-BFB2-6E1F3DAA00A8}" type="presOf" srcId="{405BFF10-893F-474F-83B1-BFA45EF619EF}" destId="{B0278E08-2D49-4D43-A5F8-20AD7DCDA7D0}" srcOrd="1" destOrd="0" presId="urn:microsoft.com/office/officeart/2005/8/layout/vProcess5"/>
    <dgm:cxn modelId="{7E425135-3EFA-4C6A-ACE3-15803E5D5A00}" type="presOf" srcId="{39199097-59B7-436A-A512-DE8C5FAE88E8}" destId="{B599DF64-215D-4CBE-8157-029F938AFF2E}" srcOrd="1" destOrd="0" presId="urn:microsoft.com/office/officeart/2005/8/layout/vProcess5"/>
    <dgm:cxn modelId="{53D0A071-EFF7-4241-9908-CC247DE2A29B}" type="presOf" srcId="{380CA416-49C5-4120-9FC9-ABCAF41C7739}" destId="{6646CCC9-84E4-4CBC-A64E-3B5C4E59A3D1}" srcOrd="0" destOrd="0" presId="urn:microsoft.com/office/officeart/2005/8/layout/vProcess5"/>
    <dgm:cxn modelId="{FA958458-689F-4FFD-A78F-059980A0334E}" type="presOf" srcId="{6FA06F3D-0C04-4C09-889D-903663CE2BA9}" destId="{AA111443-9793-4CE6-AC63-999E4023CE11}" srcOrd="1" destOrd="0" presId="urn:microsoft.com/office/officeart/2005/8/layout/vProcess5"/>
    <dgm:cxn modelId="{F618CB90-8289-4C88-B5CF-26CD6B6DFCB2}" type="presOf" srcId="{2580C269-1F25-440E-B02B-F1D1BF16B653}" destId="{C2130978-F2E0-4291-8B53-B4D434CCF2EA}" srcOrd="0" destOrd="0" presId="urn:microsoft.com/office/officeart/2005/8/layout/vProcess5"/>
    <dgm:cxn modelId="{1F141FA6-3F57-4F26-BFE8-6F8A3EEEA51D}" srcId="{380CA416-49C5-4120-9FC9-ABCAF41C7739}" destId="{39199097-59B7-436A-A512-DE8C5FAE88E8}" srcOrd="3" destOrd="0" parTransId="{7F1B827E-FC6F-4F2A-B127-2C0829E19CFC}" sibTransId="{7D2EFD9E-EAAF-427A-8A6F-9B5FBB16A4A4}"/>
    <dgm:cxn modelId="{7E7B7DAD-8F4E-4919-8C17-8BFD68BF7679}" srcId="{380CA416-49C5-4120-9FC9-ABCAF41C7739}" destId="{405BFF10-893F-474F-83B1-BFA45EF619EF}" srcOrd="1" destOrd="0" parTransId="{49B3944E-78D4-44CE-A34D-F2F4CE90E4C1}" sibTransId="{746DE530-6C2A-46AC-BDBA-E0684D4AD22E}"/>
    <dgm:cxn modelId="{B38522BC-B158-4B91-864A-353619B32D7D}" srcId="{380CA416-49C5-4120-9FC9-ABCAF41C7739}" destId="{6FA06F3D-0C04-4C09-889D-903663CE2BA9}" srcOrd="2" destOrd="0" parTransId="{5DD4CE8F-A9C2-4346-BE4C-676FFF88333C}" sibTransId="{2580C269-1F25-440E-B02B-F1D1BF16B653}"/>
    <dgm:cxn modelId="{430251C8-7809-441B-92B7-18DEC7464C0C}" type="presOf" srcId="{405BFF10-893F-474F-83B1-BFA45EF619EF}" destId="{EFD444C8-D1DD-4FF4-8D86-6CA5646C39EF}" srcOrd="0" destOrd="0" presId="urn:microsoft.com/office/officeart/2005/8/layout/vProcess5"/>
    <dgm:cxn modelId="{AB00F1E2-92AC-443E-94E4-DAFFA9C9FE00}" type="presOf" srcId="{331937BC-2BAE-4D77-B8FE-D1261742DAFF}" destId="{851D5AF4-EE5E-48CF-BFBC-15735D68B267}" srcOrd="1" destOrd="0" presId="urn:microsoft.com/office/officeart/2005/8/layout/vProcess5"/>
    <dgm:cxn modelId="{FB105CE6-A3B9-4944-97E1-46B1CC6946A0}" type="presOf" srcId="{39199097-59B7-436A-A512-DE8C5FAE88E8}" destId="{A09E3A0C-5D24-49D2-9B63-FD4644504E29}" srcOrd="0" destOrd="0" presId="urn:microsoft.com/office/officeart/2005/8/layout/vProcess5"/>
    <dgm:cxn modelId="{3B8B1AE8-B3AC-4F7F-BF3B-3F49648E4EBC}" type="presOf" srcId="{6FA06F3D-0C04-4C09-889D-903663CE2BA9}" destId="{CFF11D3C-AE0A-496F-B485-04AB7316BEF8}" srcOrd="0" destOrd="0" presId="urn:microsoft.com/office/officeart/2005/8/layout/vProcess5"/>
    <dgm:cxn modelId="{96830EF0-8D2D-475B-AC18-C480405ADA2B}" type="presOf" srcId="{746DE530-6C2A-46AC-BDBA-E0684D4AD22E}" destId="{A3313713-D975-48FB-8EE3-0AF206224978}" srcOrd="0" destOrd="0" presId="urn:microsoft.com/office/officeart/2005/8/layout/vProcess5"/>
    <dgm:cxn modelId="{BC4ACC33-8057-498E-B27F-90056356E927}" type="presParOf" srcId="{6646CCC9-84E4-4CBC-A64E-3B5C4E59A3D1}" destId="{F504586A-536A-4AA2-9DB1-0D70880AB395}" srcOrd="0" destOrd="0" presId="urn:microsoft.com/office/officeart/2005/8/layout/vProcess5"/>
    <dgm:cxn modelId="{9B674310-AD34-47C4-9E1F-DF625C4C3BBC}" type="presParOf" srcId="{6646CCC9-84E4-4CBC-A64E-3B5C4E59A3D1}" destId="{8B0C388C-4FE1-4E73-85AD-D82EBC7B40F3}" srcOrd="1" destOrd="0" presId="urn:microsoft.com/office/officeart/2005/8/layout/vProcess5"/>
    <dgm:cxn modelId="{A1772BD4-7168-4A94-BC27-CF0E8D971414}" type="presParOf" srcId="{6646CCC9-84E4-4CBC-A64E-3B5C4E59A3D1}" destId="{EFD444C8-D1DD-4FF4-8D86-6CA5646C39EF}" srcOrd="2" destOrd="0" presId="urn:microsoft.com/office/officeart/2005/8/layout/vProcess5"/>
    <dgm:cxn modelId="{D5A1CCEE-7EDF-409C-AB61-34ADCFA85F9E}" type="presParOf" srcId="{6646CCC9-84E4-4CBC-A64E-3B5C4E59A3D1}" destId="{CFF11D3C-AE0A-496F-B485-04AB7316BEF8}" srcOrd="3" destOrd="0" presId="urn:microsoft.com/office/officeart/2005/8/layout/vProcess5"/>
    <dgm:cxn modelId="{7F882183-507B-4A3F-9C2E-C9ADABBB7E05}" type="presParOf" srcId="{6646CCC9-84E4-4CBC-A64E-3B5C4E59A3D1}" destId="{A09E3A0C-5D24-49D2-9B63-FD4644504E29}" srcOrd="4" destOrd="0" presId="urn:microsoft.com/office/officeart/2005/8/layout/vProcess5"/>
    <dgm:cxn modelId="{80458B1B-4DFA-4D41-9803-B0CB2337A8A3}" type="presParOf" srcId="{6646CCC9-84E4-4CBC-A64E-3B5C4E59A3D1}" destId="{6EF4AB6F-B7DD-43DD-A8F5-120FFC2AD7D0}" srcOrd="5" destOrd="0" presId="urn:microsoft.com/office/officeart/2005/8/layout/vProcess5"/>
    <dgm:cxn modelId="{632D6F0F-FB9C-482C-91CD-1FA2B46A56B0}" type="presParOf" srcId="{6646CCC9-84E4-4CBC-A64E-3B5C4E59A3D1}" destId="{A3313713-D975-48FB-8EE3-0AF206224978}" srcOrd="6" destOrd="0" presId="urn:microsoft.com/office/officeart/2005/8/layout/vProcess5"/>
    <dgm:cxn modelId="{8990E811-7790-43BB-9058-8B3A7F532E53}" type="presParOf" srcId="{6646CCC9-84E4-4CBC-A64E-3B5C4E59A3D1}" destId="{C2130978-F2E0-4291-8B53-B4D434CCF2EA}" srcOrd="7" destOrd="0" presId="urn:microsoft.com/office/officeart/2005/8/layout/vProcess5"/>
    <dgm:cxn modelId="{AE95CD51-F707-4122-941C-B7D64B3E41BD}" type="presParOf" srcId="{6646CCC9-84E4-4CBC-A64E-3B5C4E59A3D1}" destId="{851D5AF4-EE5E-48CF-BFBC-15735D68B267}" srcOrd="8" destOrd="0" presId="urn:microsoft.com/office/officeart/2005/8/layout/vProcess5"/>
    <dgm:cxn modelId="{ED786E03-CEEE-47AE-9035-0D24FCBF11EA}" type="presParOf" srcId="{6646CCC9-84E4-4CBC-A64E-3B5C4E59A3D1}" destId="{B0278E08-2D49-4D43-A5F8-20AD7DCDA7D0}" srcOrd="9" destOrd="0" presId="urn:microsoft.com/office/officeart/2005/8/layout/vProcess5"/>
    <dgm:cxn modelId="{2D8009BA-D3D8-4250-8296-03F1A82D1529}" type="presParOf" srcId="{6646CCC9-84E4-4CBC-A64E-3B5C4E59A3D1}" destId="{AA111443-9793-4CE6-AC63-999E4023CE11}" srcOrd="10" destOrd="0" presId="urn:microsoft.com/office/officeart/2005/8/layout/vProcess5"/>
    <dgm:cxn modelId="{84516B5A-C894-4024-8AD6-6935F38CA112}" type="presParOf" srcId="{6646CCC9-84E4-4CBC-A64E-3B5C4E59A3D1}" destId="{B599DF64-215D-4CBE-8157-029F938AFF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12428-B2E3-4ABC-9EF3-EF048EA783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E3FDA9-F7C5-40DC-9951-45028B8BC847}">
      <dgm:prSet/>
      <dgm:spPr/>
      <dgm:t>
        <a:bodyPr/>
        <a:lstStyle/>
        <a:p>
          <a:r>
            <a:rPr lang="en-US"/>
            <a:t>অ্যালুমিনিয়াম অক্সাইড থেকে অ্যালুমিনিয়াম ধাতু নিষ্কাশন পদ্ধতি</a:t>
          </a:r>
        </a:p>
      </dgm:t>
    </dgm:pt>
    <dgm:pt modelId="{F24DB68C-BA5C-41FC-8E4A-0683B2A64AA9}" type="parTrans" cxnId="{87F2C249-6E3E-4755-AE5F-6013B0D3AFFD}">
      <dgm:prSet/>
      <dgm:spPr/>
      <dgm:t>
        <a:bodyPr/>
        <a:lstStyle/>
        <a:p>
          <a:endParaRPr lang="en-US"/>
        </a:p>
      </dgm:t>
    </dgm:pt>
    <dgm:pt modelId="{D484FB1F-393A-4DFD-8924-3DCA681646A3}" type="sibTrans" cxnId="{87F2C249-6E3E-4755-AE5F-6013B0D3AFFD}">
      <dgm:prSet/>
      <dgm:spPr/>
      <dgm:t>
        <a:bodyPr/>
        <a:lstStyle/>
        <a:p>
          <a:endParaRPr lang="en-US"/>
        </a:p>
      </dgm:t>
    </dgm:pt>
    <dgm:pt modelId="{32EBA736-46E9-4694-86E1-BC6D4DC7DA03}">
      <dgm:prSet/>
      <dgm:spPr/>
      <dgm:t>
        <a:bodyPr/>
        <a:lstStyle/>
        <a:p>
          <a:r>
            <a:rPr lang="en-US"/>
            <a:t>তরল করতে হবে এবং ২০৫০ডিগ্রী সেঃ এ গলে</a:t>
          </a:r>
        </a:p>
      </dgm:t>
    </dgm:pt>
    <dgm:pt modelId="{67F724A7-C07A-41AB-B34F-41981EEAF3DB}" type="parTrans" cxnId="{2C59A5C6-C9EB-4910-835A-3085A13D7EE0}">
      <dgm:prSet/>
      <dgm:spPr/>
      <dgm:t>
        <a:bodyPr/>
        <a:lstStyle/>
        <a:p>
          <a:endParaRPr lang="en-US"/>
        </a:p>
      </dgm:t>
    </dgm:pt>
    <dgm:pt modelId="{D44F592C-DA55-4C96-AF9C-99612015E271}" type="sibTrans" cxnId="{2C59A5C6-C9EB-4910-835A-3085A13D7EE0}">
      <dgm:prSet/>
      <dgm:spPr/>
      <dgm:t>
        <a:bodyPr/>
        <a:lstStyle/>
        <a:p>
          <a:endParaRPr lang="en-US"/>
        </a:p>
      </dgm:t>
    </dgm:pt>
    <dgm:pt modelId="{0A963E08-B76C-43FB-B237-2C7CAB29A655}">
      <dgm:prSet/>
      <dgm:spPr/>
      <dgm:t>
        <a:bodyPr/>
        <a:lstStyle/>
        <a:p>
          <a:r>
            <a:rPr lang="en-US"/>
            <a:t>ক্রায়োলাইট যোগে ৮০০-১০০০ সেঃ তাপমাত্রায় গলে যায়</a:t>
          </a:r>
        </a:p>
      </dgm:t>
    </dgm:pt>
    <dgm:pt modelId="{C9C20CA7-1215-470A-BFB5-2C827F87E7FE}" type="parTrans" cxnId="{F2621DFD-45F8-4611-A269-19C57E95B905}">
      <dgm:prSet/>
      <dgm:spPr/>
      <dgm:t>
        <a:bodyPr/>
        <a:lstStyle/>
        <a:p>
          <a:endParaRPr lang="en-US"/>
        </a:p>
      </dgm:t>
    </dgm:pt>
    <dgm:pt modelId="{D7A3B782-3DCE-4DDA-A025-CDA831428194}" type="sibTrans" cxnId="{F2621DFD-45F8-4611-A269-19C57E95B905}">
      <dgm:prSet/>
      <dgm:spPr/>
      <dgm:t>
        <a:bodyPr/>
        <a:lstStyle/>
        <a:p>
          <a:endParaRPr lang="en-US"/>
        </a:p>
      </dgm:t>
    </dgm:pt>
    <dgm:pt modelId="{13119174-8B99-4092-9680-B4E2E85210A1}">
      <dgm:prSet/>
      <dgm:spPr/>
      <dgm:t>
        <a:bodyPr/>
        <a:lstStyle/>
        <a:p>
          <a:r>
            <a:rPr lang="en-US"/>
            <a:t>কার্বন দন্ড প্রবেশ করানো হয়</a:t>
          </a:r>
        </a:p>
      </dgm:t>
    </dgm:pt>
    <dgm:pt modelId="{3760B306-18E0-447F-9675-84EC7C5988CE}" type="parTrans" cxnId="{513FDB5C-74C7-4B60-B94B-DD885C716452}">
      <dgm:prSet/>
      <dgm:spPr/>
      <dgm:t>
        <a:bodyPr/>
        <a:lstStyle/>
        <a:p>
          <a:endParaRPr lang="en-US"/>
        </a:p>
      </dgm:t>
    </dgm:pt>
    <dgm:pt modelId="{9842B272-6B9D-4607-B0BA-593DA29B6F4B}" type="sibTrans" cxnId="{513FDB5C-74C7-4B60-B94B-DD885C716452}">
      <dgm:prSet/>
      <dgm:spPr/>
      <dgm:t>
        <a:bodyPr/>
        <a:lstStyle/>
        <a:p>
          <a:endParaRPr lang="en-US"/>
        </a:p>
      </dgm:t>
    </dgm:pt>
    <dgm:pt modelId="{7B6598B7-0FE3-4F65-A1F7-EE4E9619CED8}">
      <dgm:prSet/>
      <dgm:spPr/>
      <dgm:t>
        <a:bodyPr/>
        <a:lstStyle/>
        <a:p>
          <a:r>
            <a:rPr lang="en-US"/>
            <a:t>স্টিলের পাত্রকে ব্যটারির ঋনাত্মক এবং কার্বন দন্ডকে ধনাত্মক প্রান্তে যুক্ত করতে হয়।</a:t>
          </a:r>
        </a:p>
      </dgm:t>
    </dgm:pt>
    <dgm:pt modelId="{5F71FC7A-A0E8-4720-86DB-A148C1CABAD2}" type="parTrans" cxnId="{1F6B3D5D-454E-434F-A69E-7570BEF6EC92}">
      <dgm:prSet/>
      <dgm:spPr/>
      <dgm:t>
        <a:bodyPr/>
        <a:lstStyle/>
        <a:p>
          <a:endParaRPr lang="en-US"/>
        </a:p>
      </dgm:t>
    </dgm:pt>
    <dgm:pt modelId="{C98271FE-F481-4638-81F0-CF67F2D14098}" type="sibTrans" cxnId="{1F6B3D5D-454E-434F-A69E-7570BEF6EC92}">
      <dgm:prSet/>
      <dgm:spPr/>
      <dgm:t>
        <a:bodyPr/>
        <a:lstStyle/>
        <a:p>
          <a:endParaRPr lang="en-US"/>
        </a:p>
      </dgm:t>
    </dgm:pt>
    <dgm:pt modelId="{58A772DE-53BD-4809-9BEA-A5A857D67E12}" type="pres">
      <dgm:prSet presAssocID="{A1912428-B2E3-4ABC-9EF3-EF048EA78352}" presName="linear" presStyleCnt="0">
        <dgm:presLayoutVars>
          <dgm:animLvl val="lvl"/>
          <dgm:resizeHandles val="exact"/>
        </dgm:presLayoutVars>
      </dgm:prSet>
      <dgm:spPr/>
    </dgm:pt>
    <dgm:pt modelId="{5221A668-66E7-4A47-B31D-258171A04DC5}" type="pres">
      <dgm:prSet presAssocID="{B4E3FDA9-F7C5-40DC-9951-45028B8BC8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B3FBB83-C3A4-489B-8768-66B34B8A048F}" type="pres">
      <dgm:prSet presAssocID="{D484FB1F-393A-4DFD-8924-3DCA681646A3}" presName="spacer" presStyleCnt="0"/>
      <dgm:spPr/>
    </dgm:pt>
    <dgm:pt modelId="{EC99EA31-B8DA-4DB7-91F3-C9C8EACDE65E}" type="pres">
      <dgm:prSet presAssocID="{32EBA736-46E9-4694-86E1-BC6D4DC7DA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FE87293-93BE-4B71-9615-6C1353C34D6D}" type="pres">
      <dgm:prSet presAssocID="{D44F592C-DA55-4C96-AF9C-99612015E271}" presName="spacer" presStyleCnt="0"/>
      <dgm:spPr/>
    </dgm:pt>
    <dgm:pt modelId="{31B4874C-2B24-4281-B1D3-DC82C117EDE1}" type="pres">
      <dgm:prSet presAssocID="{0A963E08-B76C-43FB-B237-2C7CAB29A65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3A8D79-8B11-494E-BCD4-9A76A416581D}" type="pres">
      <dgm:prSet presAssocID="{D7A3B782-3DCE-4DDA-A025-CDA831428194}" presName="spacer" presStyleCnt="0"/>
      <dgm:spPr/>
    </dgm:pt>
    <dgm:pt modelId="{B37F08F3-0B86-4683-8460-C155C9F0EB20}" type="pres">
      <dgm:prSet presAssocID="{13119174-8B99-4092-9680-B4E2E85210A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E928B3-0F57-4C4F-90A6-37B5F1BC0AB8}" type="pres">
      <dgm:prSet presAssocID="{9842B272-6B9D-4607-B0BA-593DA29B6F4B}" presName="spacer" presStyleCnt="0"/>
      <dgm:spPr/>
    </dgm:pt>
    <dgm:pt modelId="{5576A5CA-B66B-4CA2-8112-D958C74FE326}" type="pres">
      <dgm:prSet presAssocID="{7B6598B7-0FE3-4F65-A1F7-EE4E9619CED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F47551B-434C-400B-AEED-E6D658217215}" type="presOf" srcId="{32EBA736-46E9-4694-86E1-BC6D4DC7DA03}" destId="{EC99EA31-B8DA-4DB7-91F3-C9C8EACDE65E}" srcOrd="0" destOrd="0" presId="urn:microsoft.com/office/officeart/2005/8/layout/vList2"/>
    <dgm:cxn modelId="{BE79AA1B-666C-40CC-9E62-2F570ABA43E1}" type="presOf" srcId="{B4E3FDA9-F7C5-40DC-9951-45028B8BC847}" destId="{5221A668-66E7-4A47-B31D-258171A04DC5}" srcOrd="0" destOrd="0" presId="urn:microsoft.com/office/officeart/2005/8/layout/vList2"/>
    <dgm:cxn modelId="{3DFF462C-A700-4A11-96D1-E48B48AB3E75}" type="presOf" srcId="{A1912428-B2E3-4ABC-9EF3-EF048EA78352}" destId="{58A772DE-53BD-4809-9BEA-A5A857D67E12}" srcOrd="0" destOrd="0" presId="urn:microsoft.com/office/officeart/2005/8/layout/vList2"/>
    <dgm:cxn modelId="{513FDB5C-74C7-4B60-B94B-DD885C716452}" srcId="{A1912428-B2E3-4ABC-9EF3-EF048EA78352}" destId="{13119174-8B99-4092-9680-B4E2E85210A1}" srcOrd="3" destOrd="0" parTransId="{3760B306-18E0-447F-9675-84EC7C5988CE}" sibTransId="{9842B272-6B9D-4607-B0BA-593DA29B6F4B}"/>
    <dgm:cxn modelId="{1F6B3D5D-454E-434F-A69E-7570BEF6EC92}" srcId="{A1912428-B2E3-4ABC-9EF3-EF048EA78352}" destId="{7B6598B7-0FE3-4F65-A1F7-EE4E9619CED8}" srcOrd="4" destOrd="0" parTransId="{5F71FC7A-A0E8-4720-86DB-A148C1CABAD2}" sibTransId="{C98271FE-F481-4638-81F0-CF67F2D14098}"/>
    <dgm:cxn modelId="{8BECD948-55A9-44F2-B6A0-533E5F2FEBF9}" type="presOf" srcId="{7B6598B7-0FE3-4F65-A1F7-EE4E9619CED8}" destId="{5576A5CA-B66B-4CA2-8112-D958C74FE326}" srcOrd="0" destOrd="0" presId="urn:microsoft.com/office/officeart/2005/8/layout/vList2"/>
    <dgm:cxn modelId="{87F2C249-6E3E-4755-AE5F-6013B0D3AFFD}" srcId="{A1912428-B2E3-4ABC-9EF3-EF048EA78352}" destId="{B4E3FDA9-F7C5-40DC-9951-45028B8BC847}" srcOrd="0" destOrd="0" parTransId="{F24DB68C-BA5C-41FC-8E4A-0683B2A64AA9}" sibTransId="{D484FB1F-393A-4DFD-8924-3DCA681646A3}"/>
    <dgm:cxn modelId="{9185AB74-D9A0-4531-8933-BA38F251FE83}" type="presOf" srcId="{13119174-8B99-4092-9680-B4E2E85210A1}" destId="{B37F08F3-0B86-4683-8460-C155C9F0EB20}" srcOrd="0" destOrd="0" presId="urn:microsoft.com/office/officeart/2005/8/layout/vList2"/>
    <dgm:cxn modelId="{25875D91-5BCC-4BD5-9345-98316F79C1AF}" type="presOf" srcId="{0A963E08-B76C-43FB-B237-2C7CAB29A655}" destId="{31B4874C-2B24-4281-B1D3-DC82C117EDE1}" srcOrd="0" destOrd="0" presId="urn:microsoft.com/office/officeart/2005/8/layout/vList2"/>
    <dgm:cxn modelId="{2C59A5C6-C9EB-4910-835A-3085A13D7EE0}" srcId="{A1912428-B2E3-4ABC-9EF3-EF048EA78352}" destId="{32EBA736-46E9-4694-86E1-BC6D4DC7DA03}" srcOrd="1" destOrd="0" parTransId="{67F724A7-C07A-41AB-B34F-41981EEAF3DB}" sibTransId="{D44F592C-DA55-4C96-AF9C-99612015E271}"/>
    <dgm:cxn modelId="{F2621DFD-45F8-4611-A269-19C57E95B905}" srcId="{A1912428-B2E3-4ABC-9EF3-EF048EA78352}" destId="{0A963E08-B76C-43FB-B237-2C7CAB29A655}" srcOrd="2" destOrd="0" parTransId="{C9C20CA7-1215-470A-BFB5-2C827F87E7FE}" sibTransId="{D7A3B782-3DCE-4DDA-A025-CDA831428194}"/>
    <dgm:cxn modelId="{2D14141C-1F0A-4CB2-A844-AE469448E82C}" type="presParOf" srcId="{58A772DE-53BD-4809-9BEA-A5A857D67E12}" destId="{5221A668-66E7-4A47-B31D-258171A04DC5}" srcOrd="0" destOrd="0" presId="urn:microsoft.com/office/officeart/2005/8/layout/vList2"/>
    <dgm:cxn modelId="{E730BBA3-C6E6-4454-8CE0-094F2F6B2C88}" type="presParOf" srcId="{58A772DE-53BD-4809-9BEA-A5A857D67E12}" destId="{3B3FBB83-C3A4-489B-8768-66B34B8A048F}" srcOrd="1" destOrd="0" presId="urn:microsoft.com/office/officeart/2005/8/layout/vList2"/>
    <dgm:cxn modelId="{7FEE001D-E029-4269-A633-9BA7F65DB6A0}" type="presParOf" srcId="{58A772DE-53BD-4809-9BEA-A5A857D67E12}" destId="{EC99EA31-B8DA-4DB7-91F3-C9C8EACDE65E}" srcOrd="2" destOrd="0" presId="urn:microsoft.com/office/officeart/2005/8/layout/vList2"/>
    <dgm:cxn modelId="{7913D86F-5EC1-4974-B8CD-9F37A0DA4F6B}" type="presParOf" srcId="{58A772DE-53BD-4809-9BEA-A5A857D67E12}" destId="{3FE87293-93BE-4B71-9615-6C1353C34D6D}" srcOrd="3" destOrd="0" presId="urn:microsoft.com/office/officeart/2005/8/layout/vList2"/>
    <dgm:cxn modelId="{BC24C4A6-86A0-42FC-817D-9B29B82D3A54}" type="presParOf" srcId="{58A772DE-53BD-4809-9BEA-A5A857D67E12}" destId="{31B4874C-2B24-4281-B1D3-DC82C117EDE1}" srcOrd="4" destOrd="0" presId="urn:microsoft.com/office/officeart/2005/8/layout/vList2"/>
    <dgm:cxn modelId="{1C7D784E-860A-4C49-9544-4B04CFD6609E}" type="presParOf" srcId="{58A772DE-53BD-4809-9BEA-A5A857D67E12}" destId="{3F3A8D79-8B11-494E-BCD4-9A76A416581D}" srcOrd="5" destOrd="0" presId="urn:microsoft.com/office/officeart/2005/8/layout/vList2"/>
    <dgm:cxn modelId="{DCB4A9E9-2EED-488D-9B73-19B6B3BC75BF}" type="presParOf" srcId="{58A772DE-53BD-4809-9BEA-A5A857D67E12}" destId="{B37F08F3-0B86-4683-8460-C155C9F0EB20}" srcOrd="6" destOrd="0" presId="urn:microsoft.com/office/officeart/2005/8/layout/vList2"/>
    <dgm:cxn modelId="{CF79A39A-AF3E-4C71-BA50-05EB4047C271}" type="presParOf" srcId="{58A772DE-53BD-4809-9BEA-A5A857D67E12}" destId="{1CE928B3-0F57-4C4F-90A6-37B5F1BC0AB8}" srcOrd="7" destOrd="0" presId="urn:microsoft.com/office/officeart/2005/8/layout/vList2"/>
    <dgm:cxn modelId="{B55B3E6D-FE32-4E52-81B3-1B1115CB5DE0}" type="presParOf" srcId="{58A772DE-53BD-4809-9BEA-A5A857D67E12}" destId="{5576A5CA-B66B-4CA2-8112-D958C74FE3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0CBB0E-67AD-4A84-9590-C54FE5BEF53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DAC841-B2B5-4C81-9C5D-CF85C7826BFE}">
      <dgm:prSet/>
      <dgm:spPr/>
      <dgm:t>
        <a:bodyPr/>
        <a:lstStyle/>
        <a:p>
          <a:r>
            <a:rPr lang="en-US" dirty="0" err="1"/>
            <a:t>ধাতব</a:t>
          </a:r>
          <a:r>
            <a:rPr lang="en-US" dirty="0"/>
            <a:t> </a:t>
          </a:r>
          <a:r>
            <a:rPr lang="en-US" dirty="0" err="1"/>
            <a:t>অক্সাইড</a:t>
          </a:r>
          <a:r>
            <a:rPr lang="en-US" dirty="0"/>
            <a:t> </a:t>
          </a:r>
          <a:r>
            <a:rPr lang="en-US" dirty="0" err="1"/>
            <a:t>এর</a:t>
          </a:r>
          <a:r>
            <a:rPr lang="en-US" dirty="0"/>
            <a:t> </a:t>
          </a:r>
          <a:r>
            <a:rPr lang="en-US" dirty="0" err="1"/>
            <a:t>সাথে</a:t>
          </a:r>
          <a:r>
            <a:rPr lang="en-US" dirty="0"/>
            <a:t> </a:t>
          </a:r>
          <a:r>
            <a:rPr lang="en-US" dirty="0" err="1"/>
            <a:t>কার্বন</a:t>
          </a:r>
          <a:r>
            <a:rPr lang="en-US" dirty="0"/>
            <a:t> </a:t>
          </a:r>
          <a:r>
            <a:rPr lang="en-US" dirty="0" err="1"/>
            <a:t>উত্তপ্ত</a:t>
          </a:r>
          <a:r>
            <a:rPr lang="en-US" dirty="0"/>
            <a:t> </a:t>
          </a:r>
          <a:r>
            <a:rPr lang="en-US" dirty="0" err="1"/>
            <a:t>করে</a:t>
          </a:r>
          <a:r>
            <a:rPr lang="en-US" dirty="0"/>
            <a:t> </a:t>
          </a:r>
          <a:r>
            <a:rPr lang="en-US" dirty="0" err="1"/>
            <a:t>ধাতু</a:t>
          </a:r>
          <a:r>
            <a:rPr lang="en-US" dirty="0"/>
            <a:t> </a:t>
          </a:r>
          <a:r>
            <a:rPr lang="en-US" dirty="0" err="1"/>
            <a:t>নিষ্কাশন</a:t>
          </a:r>
          <a:r>
            <a:rPr lang="en-US" dirty="0"/>
            <a:t> </a:t>
          </a:r>
          <a:r>
            <a:rPr lang="en-US" dirty="0" err="1"/>
            <a:t>করা</a:t>
          </a:r>
          <a:r>
            <a:rPr lang="en-US" dirty="0"/>
            <a:t> </a:t>
          </a:r>
          <a:r>
            <a:rPr lang="en-US" dirty="0" err="1"/>
            <a:t>হয়</a:t>
          </a:r>
          <a:r>
            <a:rPr lang="en-US" dirty="0"/>
            <a:t>। </a:t>
          </a:r>
          <a:r>
            <a:rPr lang="en-US" dirty="0" err="1"/>
            <a:t>যেমন</a:t>
          </a:r>
          <a:endParaRPr lang="en-US" dirty="0"/>
        </a:p>
      </dgm:t>
    </dgm:pt>
    <dgm:pt modelId="{A31EF65D-5522-4B49-A507-D943CFAD2846}" type="parTrans" cxnId="{709073BA-347E-477F-B7A8-1AF3B757E360}">
      <dgm:prSet/>
      <dgm:spPr/>
      <dgm:t>
        <a:bodyPr/>
        <a:lstStyle/>
        <a:p>
          <a:endParaRPr lang="en-US"/>
        </a:p>
      </dgm:t>
    </dgm:pt>
    <dgm:pt modelId="{8F05F1F5-E041-4D2F-9C09-117FAA253B91}" type="sibTrans" cxnId="{709073BA-347E-477F-B7A8-1AF3B757E360}">
      <dgm:prSet/>
      <dgm:spPr/>
      <dgm:t>
        <a:bodyPr/>
        <a:lstStyle/>
        <a:p>
          <a:endParaRPr lang="en-US"/>
        </a:p>
      </dgm:t>
    </dgm:pt>
    <dgm:pt modelId="{A172FD8F-9B34-45B2-BD72-008248FA9C22}">
      <dgm:prSet/>
      <dgm:spPr/>
      <dgm:t>
        <a:bodyPr/>
        <a:lstStyle/>
        <a:p>
          <a:r>
            <a:rPr lang="en-US"/>
            <a:t>লেড অক্সাইড             +  কার্বন  →  লেড + কোবাল্ট</a:t>
          </a:r>
        </a:p>
      </dgm:t>
    </dgm:pt>
    <dgm:pt modelId="{CBA13EF5-8A59-49A0-BA43-A1C17F70DC63}" type="parTrans" cxnId="{36E9E8A6-D125-4F82-9B41-24E649A93B85}">
      <dgm:prSet/>
      <dgm:spPr/>
      <dgm:t>
        <a:bodyPr/>
        <a:lstStyle/>
        <a:p>
          <a:endParaRPr lang="en-US"/>
        </a:p>
      </dgm:t>
    </dgm:pt>
    <dgm:pt modelId="{C4000B06-0F46-4D7A-9BE2-B4B5D1E9D008}" type="sibTrans" cxnId="{36E9E8A6-D125-4F82-9B41-24E649A93B85}">
      <dgm:prSet/>
      <dgm:spPr/>
      <dgm:t>
        <a:bodyPr/>
        <a:lstStyle/>
        <a:p>
          <a:endParaRPr lang="en-US"/>
        </a:p>
      </dgm:t>
    </dgm:pt>
    <dgm:pt modelId="{1AA34376-21AF-455B-AC13-CA5FC8613145}">
      <dgm:prSet/>
      <dgm:spPr/>
      <dgm:t>
        <a:bodyPr/>
        <a:lstStyle/>
        <a:p>
          <a:r>
            <a:rPr lang="en-US"/>
            <a:t>জিংক অক্সাইড-</a:t>
          </a:r>
        </a:p>
      </dgm:t>
    </dgm:pt>
    <dgm:pt modelId="{B38F900C-363F-45FA-B6D2-B4D764EA1606}" type="parTrans" cxnId="{8AC62EA5-76FA-4D8D-8C5B-6CE55CF41AE0}">
      <dgm:prSet/>
      <dgm:spPr/>
      <dgm:t>
        <a:bodyPr/>
        <a:lstStyle/>
        <a:p>
          <a:endParaRPr lang="en-US"/>
        </a:p>
      </dgm:t>
    </dgm:pt>
    <dgm:pt modelId="{0A413E57-EF4C-43E3-8E11-525B0787D349}" type="sibTrans" cxnId="{8AC62EA5-76FA-4D8D-8C5B-6CE55CF41AE0}">
      <dgm:prSet/>
      <dgm:spPr/>
      <dgm:t>
        <a:bodyPr/>
        <a:lstStyle/>
        <a:p>
          <a:endParaRPr lang="en-US"/>
        </a:p>
      </dgm:t>
    </dgm:pt>
    <dgm:pt modelId="{18539827-E014-4DE1-B02D-DF5773C57907}">
      <dgm:prSet/>
      <dgm:spPr/>
      <dgm:t>
        <a:bodyPr/>
        <a:lstStyle/>
        <a:p>
          <a:r>
            <a:rPr lang="en-US"/>
            <a:t>আয়রন অক্সাইড-</a:t>
          </a:r>
        </a:p>
      </dgm:t>
    </dgm:pt>
    <dgm:pt modelId="{E9A50177-BD29-4F85-9D0D-9F9E02F4042C}" type="parTrans" cxnId="{314CEE94-EDB3-4D04-BA1D-3ED496A3E963}">
      <dgm:prSet/>
      <dgm:spPr/>
      <dgm:t>
        <a:bodyPr/>
        <a:lstStyle/>
        <a:p>
          <a:endParaRPr lang="en-US"/>
        </a:p>
      </dgm:t>
    </dgm:pt>
    <dgm:pt modelId="{E2E633EB-C819-4CBA-BD5C-8EFAFD321F4D}" type="sibTrans" cxnId="{314CEE94-EDB3-4D04-BA1D-3ED496A3E963}">
      <dgm:prSet/>
      <dgm:spPr/>
      <dgm:t>
        <a:bodyPr/>
        <a:lstStyle/>
        <a:p>
          <a:endParaRPr lang="en-US"/>
        </a:p>
      </dgm:t>
    </dgm:pt>
    <dgm:pt modelId="{BBEF9A2C-A1FE-465F-B7F3-26E1562BF3A7}">
      <dgm:prSet/>
      <dgm:spPr/>
      <dgm:t>
        <a:bodyPr/>
        <a:lstStyle/>
        <a:p>
          <a:r>
            <a:rPr lang="en-US"/>
            <a:t>কপার অক্সাইড-             </a:t>
          </a:r>
        </a:p>
      </dgm:t>
    </dgm:pt>
    <dgm:pt modelId="{5B607F55-A73C-4BB1-A0D3-A35816D53460}" type="parTrans" cxnId="{A1CA7585-8DC0-4612-AA9A-B7EC6EAFD0EF}">
      <dgm:prSet/>
      <dgm:spPr/>
      <dgm:t>
        <a:bodyPr/>
        <a:lstStyle/>
        <a:p>
          <a:endParaRPr lang="en-US"/>
        </a:p>
      </dgm:t>
    </dgm:pt>
    <dgm:pt modelId="{8F3DC7EB-4BFF-471B-A038-E198BF208872}" type="sibTrans" cxnId="{A1CA7585-8DC0-4612-AA9A-B7EC6EAFD0EF}">
      <dgm:prSet/>
      <dgm:spPr/>
      <dgm:t>
        <a:bodyPr/>
        <a:lstStyle/>
        <a:p>
          <a:endParaRPr lang="en-US"/>
        </a:p>
      </dgm:t>
    </dgm:pt>
    <dgm:pt modelId="{94DD836F-37C8-470C-92E9-DFA2FFD4FF93}" type="pres">
      <dgm:prSet presAssocID="{980CBB0E-67AD-4A84-9590-C54FE5BEF531}" presName="outerComposite" presStyleCnt="0">
        <dgm:presLayoutVars>
          <dgm:chMax val="5"/>
          <dgm:dir/>
          <dgm:resizeHandles val="exact"/>
        </dgm:presLayoutVars>
      </dgm:prSet>
      <dgm:spPr/>
    </dgm:pt>
    <dgm:pt modelId="{E0725918-FBA7-4298-A0A9-9F25E2550B31}" type="pres">
      <dgm:prSet presAssocID="{980CBB0E-67AD-4A84-9590-C54FE5BEF531}" presName="dummyMaxCanvas" presStyleCnt="0">
        <dgm:presLayoutVars/>
      </dgm:prSet>
      <dgm:spPr/>
    </dgm:pt>
    <dgm:pt modelId="{1B232914-35B9-4DAA-ADC0-269FCD7EC6DB}" type="pres">
      <dgm:prSet presAssocID="{980CBB0E-67AD-4A84-9590-C54FE5BEF531}" presName="FiveNodes_1" presStyleLbl="node1" presStyleIdx="0" presStyleCnt="5">
        <dgm:presLayoutVars>
          <dgm:bulletEnabled val="1"/>
        </dgm:presLayoutVars>
      </dgm:prSet>
      <dgm:spPr/>
    </dgm:pt>
    <dgm:pt modelId="{C62E41BC-96D7-47B9-9AF3-9B9C477EA862}" type="pres">
      <dgm:prSet presAssocID="{980CBB0E-67AD-4A84-9590-C54FE5BEF531}" presName="FiveNodes_2" presStyleLbl="node1" presStyleIdx="1" presStyleCnt="5">
        <dgm:presLayoutVars>
          <dgm:bulletEnabled val="1"/>
        </dgm:presLayoutVars>
      </dgm:prSet>
      <dgm:spPr/>
    </dgm:pt>
    <dgm:pt modelId="{EAE3EBD1-B41B-4F0C-95F6-05AB4EBFC804}" type="pres">
      <dgm:prSet presAssocID="{980CBB0E-67AD-4A84-9590-C54FE5BEF531}" presName="FiveNodes_3" presStyleLbl="node1" presStyleIdx="2" presStyleCnt="5">
        <dgm:presLayoutVars>
          <dgm:bulletEnabled val="1"/>
        </dgm:presLayoutVars>
      </dgm:prSet>
      <dgm:spPr/>
    </dgm:pt>
    <dgm:pt modelId="{AF6F266D-BEFA-4878-A3B3-321885B5DC99}" type="pres">
      <dgm:prSet presAssocID="{980CBB0E-67AD-4A84-9590-C54FE5BEF531}" presName="FiveNodes_4" presStyleLbl="node1" presStyleIdx="3" presStyleCnt="5">
        <dgm:presLayoutVars>
          <dgm:bulletEnabled val="1"/>
        </dgm:presLayoutVars>
      </dgm:prSet>
      <dgm:spPr/>
    </dgm:pt>
    <dgm:pt modelId="{C45BC429-6899-469E-8FD0-7845FCF40AD4}" type="pres">
      <dgm:prSet presAssocID="{980CBB0E-67AD-4A84-9590-C54FE5BEF531}" presName="FiveNodes_5" presStyleLbl="node1" presStyleIdx="4" presStyleCnt="5">
        <dgm:presLayoutVars>
          <dgm:bulletEnabled val="1"/>
        </dgm:presLayoutVars>
      </dgm:prSet>
      <dgm:spPr/>
    </dgm:pt>
    <dgm:pt modelId="{608AC943-EC00-4AA8-8A70-2F9B33D4399A}" type="pres">
      <dgm:prSet presAssocID="{980CBB0E-67AD-4A84-9590-C54FE5BEF531}" presName="FiveConn_1-2" presStyleLbl="fgAccFollowNode1" presStyleIdx="0" presStyleCnt="4">
        <dgm:presLayoutVars>
          <dgm:bulletEnabled val="1"/>
        </dgm:presLayoutVars>
      </dgm:prSet>
      <dgm:spPr/>
    </dgm:pt>
    <dgm:pt modelId="{5E0DA2B4-B304-4A03-ACAC-51FEE33F7CBD}" type="pres">
      <dgm:prSet presAssocID="{980CBB0E-67AD-4A84-9590-C54FE5BEF531}" presName="FiveConn_2-3" presStyleLbl="fgAccFollowNode1" presStyleIdx="1" presStyleCnt="4">
        <dgm:presLayoutVars>
          <dgm:bulletEnabled val="1"/>
        </dgm:presLayoutVars>
      </dgm:prSet>
      <dgm:spPr/>
    </dgm:pt>
    <dgm:pt modelId="{D38870EA-5235-4F16-AF8C-0AFC7461C552}" type="pres">
      <dgm:prSet presAssocID="{980CBB0E-67AD-4A84-9590-C54FE5BEF531}" presName="FiveConn_3-4" presStyleLbl="fgAccFollowNode1" presStyleIdx="2" presStyleCnt="4">
        <dgm:presLayoutVars>
          <dgm:bulletEnabled val="1"/>
        </dgm:presLayoutVars>
      </dgm:prSet>
      <dgm:spPr/>
    </dgm:pt>
    <dgm:pt modelId="{62D2D126-DF13-4A0D-ADFB-151065E92551}" type="pres">
      <dgm:prSet presAssocID="{980CBB0E-67AD-4A84-9590-C54FE5BEF531}" presName="FiveConn_4-5" presStyleLbl="fgAccFollowNode1" presStyleIdx="3" presStyleCnt="4">
        <dgm:presLayoutVars>
          <dgm:bulletEnabled val="1"/>
        </dgm:presLayoutVars>
      </dgm:prSet>
      <dgm:spPr/>
    </dgm:pt>
    <dgm:pt modelId="{18901116-D0AC-4EF2-B33E-4A504208FC94}" type="pres">
      <dgm:prSet presAssocID="{980CBB0E-67AD-4A84-9590-C54FE5BEF531}" presName="FiveNodes_1_text" presStyleLbl="node1" presStyleIdx="4" presStyleCnt="5">
        <dgm:presLayoutVars>
          <dgm:bulletEnabled val="1"/>
        </dgm:presLayoutVars>
      </dgm:prSet>
      <dgm:spPr/>
    </dgm:pt>
    <dgm:pt modelId="{59F2D978-BAE8-4D51-B6EC-EB91CCC6075D}" type="pres">
      <dgm:prSet presAssocID="{980CBB0E-67AD-4A84-9590-C54FE5BEF531}" presName="FiveNodes_2_text" presStyleLbl="node1" presStyleIdx="4" presStyleCnt="5">
        <dgm:presLayoutVars>
          <dgm:bulletEnabled val="1"/>
        </dgm:presLayoutVars>
      </dgm:prSet>
      <dgm:spPr/>
    </dgm:pt>
    <dgm:pt modelId="{2556E872-67FD-4880-9AAE-BF9BCAA057B5}" type="pres">
      <dgm:prSet presAssocID="{980CBB0E-67AD-4A84-9590-C54FE5BEF531}" presName="FiveNodes_3_text" presStyleLbl="node1" presStyleIdx="4" presStyleCnt="5">
        <dgm:presLayoutVars>
          <dgm:bulletEnabled val="1"/>
        </dgm:presLayoutVars>
      </dgm:prSet>
      <dgm:spPr/>
    </dgm:pt>
    <dgm:pt modelId="{91C48A65-36E8-4C1F-8642-438FCBAFDDB5}" type="pres">
      <dgm:prSet presAssocID="{980CBB0E-67AD-4A84-9590-C54FE5BEF531}" presName="FiveNodes_4_text" presStyleLbl="node1" presStyleIdx="4" presStyleCnt="5">
        <dgm:presLayoutVars>
          <dgm:bulletEnabled val="1"/>
        </dgm:presLayoutVars>
      </dgm:prSet>
      <dgm:spPr/>
    </dgm:pt>
    <dgm:pt modelId="{F72A45BB-C806-4604-823E-7871DC0B5A97}" type="pres">
      <dgm:prSet presAssocID="{980CBB0E-67AD-4A84-9590-C54FE5BEF5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30B0103-DA3C-4B39-81B2-E0CB28644183}" type="presOf" srcId="{C4000B06-0F46-4D7A-9BE2-B4B5D1E9D008}" destId="{5E0DA2B4-B304-4A03-ACAC-51FEE33F7CBD}" srcOrd="0" destOrd="0" presId="urn:microsoft.com/office/officeart/2005/8/layout/vProcess5"/>
    <dgm:cxn modelId="{301C7C04-10E4-471D-9E60-5AFF4249D99B}" type="presOf" srcId="{8F05F1F5-E041-4D2F-9C09-117FAA253B91}" destId="{608AC943-EC00-4AA8-8A70-2F9B33D4399A}" srcOrd="0" destOrd="0" presId="urn:microsoft.com/office/officeart/2005/8/layout/vProcess5"/>
    <dgm:cxn modelId="{05606B10-14A6-4413-9AC8-3FF29DCCC7D3}" type="presOf" srcId="{0A413E57-EF4C-43E3-8E11-525B0787D349}" destId="{D38870EA-5235-4F16-AF8C-0AFC7461C552}" srcOrd="0" destOrd="0" presId="urn:microsoft.com/office/officeart/2005/8/layout/vProcess5"/>
    <dgm:cxn modelId="{BFC05F5F-D341-404A-AAD1-5EEB38D166F6}" type="presOf" srcId="{980CBB0E-67AD-4A84-9590-C54FE5BEF531}" destId="{94DD836F-37C8-470C-92E9-DFA2FFD4FF93}" srcOrd="0" destOrd="0" presId="urn:microsoft.com/office/officeart/2005/8/layout/vProcess5"/>
    <dgm:cxn modelId="{961AEB68-F4C2-4234-BE0C-81369CF28B14}" type="presOf" srcId="{18539827-E014-4DE1-B02D-DF5773C57907}" destId="{91C48A65-36E8-4C1F-8642-438FCBAFDDB5}" srcOrd="1" destOrd="0" presId="urn:microsoft.com/office/officeart/2005/8/layout/vProcess5"/>
    <dgm:cxn modelId="{173CA278-9C32-429F-88F6-20F9C7AC94CB}" type="presOf" srcId="{BBEF9A2C-A1FE-465F-B7F3-26E1562BF3A7}" destId="{C45BC429-6899-469E-8FD0-7845FCF40AD4}" srcOrd="0" destOrd="0" presId="urn:microsoft.com/office/officeart/2005/8/layout/vProcess5"/>
    <dgm:cxn modelId="{F4829F7C-81E9-4169-A7EE-CDDCB0931D8E}" type="presOf" srcId="{A172FD8F-9B34-45B2-BD72-008248FA9C22}" destId="{59F2D978-BAE8-4D51-B6EC-EB91CCC6075D}" srcOrd="1" destOrd="0" presId="urn:microsoft.com/office/officeart/2005/8/layout/vProcess5"/>
    <dgm:cxn modelId="{A1CA7585-8DC0-4612-AA9A-B7EC6EAFD0EF}" srcId="{980CBB0E-67AD-4A84-9590-C54FE5BEF531}" destId="{BBEF9A2C-A1FE-465F-B7F3-26E1562BF3A7}" srcOrd="4" destOrd="0" parTransId="{5B607F55-A73C-4BB1-A0D3-A35816D53460}" sibTransId="{8F3DC7EB-4BFF-471B-A038-E198BF208872}"/>
    <dgm:cxn modelId="{398FE885-AE46-42A5-8D48-CA6B73B38711}" type="presOf" srcId="{D0DAC841-B2B5-4C81-9C5D-CF85C7826BFE}" destId="{18901116-D0AC-4EF2-B33E-4A504208FC94}" srcOrd="1" destOrd="0" presId="urn:microsoft.com/office/officeart/2005/8/layout/vProcess5"/>
    <dgm:cxn modelId="{EEC2C88D-6C3F-4C07-A976-4BA7073B3AE0}" type="presOf" srcId="{18539827-E014-4DE1-B02D-DF5773C57907}" destId="{AF6F266D-BEFA-4878-A3B3-321885B5DC99}" srcOrd="0" destOrd="0" presId="urn:microsoft.com/office/officeart/2005/8/layout/vProcess5"/>
    <dgm:cxn modelId="{314CEE94-EDB3-4D04-BA1D-3ED496A3E963}" srcId="{980CBB0E-67AD-4A84-9590-C54FE5BEF531}" destId="{18539827-E014-4DE1-B02D-DF5773C57907}" srcOrd="3" destOrd="0" parTransId="{E9A50177-BD29-4F85-9D0D-9F9E02F4042C}" sibTransId="{E2E633EB-C819-4CBA-BD5C-8EFAFD321F4D}"/>
    <dgm:cxn modelId="{CF3FB99C-1B8E-4526-8976-29119D673B89}" type="presOf" srcId="{BBEF9A2C-A1FE-465F-B7F3-26E1562BF3A7}" destId="{F72A45BB-C806-4604-823E-7871DC0B5A97}" srcOrd="1" destOrd="0" presId="urn:microsoft.com/office/officeart/2005/8/layout/vProcess5"/>
    <dgm:cxn modelId="{8AC62EA5-76FA-4D8D-8C5B-6CE55CF41AE0}" srcId="{980CBB0E-67AD-4A84-9590-C54FE5BEF531}" destId="{1AA34376-21AF-455B-AC13-CA5FC8613145}" srcOrd="2" destOrd="0" parTransId="{B38F900C-363F-45FA-B6D2-B4D764EA1606}" sibTransId="{0A413E57-EF4C-43E3-8E11-525B0787D349}"/>
    <dgm:cxn modelId="{36E9E8A6-D125-4F82-9B41-24E649A93B85}" srcId="{980CBB0E-67AD-4A84-9590-C54FE5BEF531}" destId="{A172FD8F-9B34-45B2-BD72-008248FA9C22}" srcOrd="1" destOrd="0" parTransId="{CBA13EF5-8A59-49A0-BA43-A1C17F70DC63}" sibTransId="{C4000B06-0F46-4D7A-9BE2-B4B5D1E9D008}"/>
    <dgm:cxn modelId="{1F5FE6A9-3D5D-4B8C-BD41-0D46962035C5}" type="presOf" srcId="{A172FD8F-9B34-45B2-BD72-008248FA9C22}" destId="{C62E41BC-96D7-47B9-9AF3-9B9C477EA862}" srcOrd="0" destOrd="0" presId="urn:microsoft.com/office/officeart/2005/8/layout/vProcess5"/>
    <dgm:cxn modelId="{4439A7B7-85BF-4AC9-B8DA-A9D8BFA27793}" type="presOf" srcId="{E2E633EB-C819-4CBA-BD5C-8EFAFD321F4D}" destId="{62D2D126-DF13-4A0D-ADFB-151065E92551}" srcOrd="0" destOrd="0" presId="urn:microsoft.com/office/officeart/2005/8/layout/vProcess5"/>
    <dgm:cxn modelId="{709073BA-347E-477F-B7A8-1AF3B757E360}" srcId="{980CBB0E-67AD-4A84-9590-C54FE5BEF531}" destId="{D0DAC841-B2B5-4C81-9C5D-CF85C7826BFE}" srcOrd="0" destOrd="0" parTransId="{A31EF65D-5522-4B49-A507-D943CFAD2846}" sibTransId="{8F05F1F5-E041-4D2F-9C09-117FAA253B91}"/>
    <dgm:cxn modelId="{E8551CBF-4053-4250-9C64-487314BE8D04}" type="presOf" srcId="{1AA34376-21AF-455B-AC13-CA5FC8613145}" destId="{EAE3EBD1-B41B-4F0C-95F6-05AB4EBFC804}" srcOrd="0" destOrd="0" presId="urn:microsoft.com/office/officeart/2005/8/layout/vProcess5"/>
    <dgm:cxn modelId="{28E9F6C0-306F-41BA-AA1F-6AE7071A8845}" type="presOf" srcId="{D0DAC841-B2B5-4C81-9C5D-CF85C7826BFE}" destId="{1B232914-35B9-4DAA-ADC0-269FCD7EC6DB}" srcOrd="0" destOrd="0" presId="urn:microsoft.com/office/officeart/2005/8/layout/vProcess5"/>
    <dgm:cxn modelId="{95B902D1-A507-4A99-82F3-8EC1B1DC825F}" type="presOf" srcId="{1AA34376-21AF-455B-AC13-CA5FC8613145}" destId="{2556E872-67FD-4880-9AAE-BF9BCAA057B5}" srcOrd="1" destOrd="0" presId="urn:microsoft.com/office/officeart/2005/8/layout/vProcess5"/>
    <dgm:cxn modelId="{805235EA-0E96-4487-BF1F-E7400108B09A}" type="presParOf" srcId="{94DD836F-37C8-470C-92E9-DFA2FFD4FF93}" destId="{E0725918-FBA7-4298-A0A9-9F25E2550B31}" srcOrd="0" destOrd="0" presId="urn:microsoft.com/office/officeart/2005/8/layout/vProcess5"/>
    <dgm:cxn modelId="{31E897E1-B364-433B-85F6-FD80130DED21}" type="presParOf" srcId="{94DD836F-37C8-470C-92E9-DFA2FFD4FF93}" destId="{1B232914-35B9-4DAA-ADC0-269FCD7EC6DB}" srcOrd="1" destOrd="0" presId="urn:microsoft.com/office/officeart/2005/8/layout/vProcess5"/>
    <dgm:cxn modelId="{322F383D-49A8-4089-844A-69283AA52DE9}" type="presParOf" srcId="{94DD836F-37C8-470C-92E9-DFA2FFD4FF93}" destId="{C62E41BC-96D7-47B9-9AF3-9B9C477EA862}" srcOrd="2" destOrd="0" presId="urn:microsoft.com/office/officeart/2005/8/layout/vProcess5"/>
    <dgm:cxn modelId="{9F1F12B6-E857-4EEF-AA69-5C825BE7D533}" type="presParOf" srcId="{94DD836F-37C8-470C-92E9-DFA2FFD4FF93}" destId="{EAE3EBD1-B41B-4F0C-95F6-05AB4EBFC804}" srcOrd="3" destOrd="0" presId="urn:microsoft.com/office/officeart/2005/8/layout/vProcess5"/>
    <dgm:cxn modelId="{0D24B561-AC18-4341-BA8C-3231FD201D55}" type="presParOf" srcId="{94DD836F-37C8-470C-92E9-DFA2FFD4FF93}" destId="{AF6F266D-BEFA-4878-A3B3-321885B5DC99}" srcOrd="4" destOrd="0" presId="urn:microsoft.com/office/officeart/2005/8/layout/vProcess5"/>
    <dgm:cxn modelId="{A5BAE9BB-58C9-4668-9DE8-100800284C09}" type="presParOf" srcId="{94DD836F-37C8-470C-92E9-DFA2FFD4FF93}" destId="{C45BC429-6899-469E-8FD0-7845FCF40AD4}" srcOrd="5" destOrd="0" presId="urn:microsoft.com/office/officeart/2005/8/layout/vProcess5"/>
    <dgm:cxn modelId="{F10CF6BF-0ADA-44B7-8878-1B45EBB827E9}" type="presParOf" srcId="{94DD836F-37C8-470C-92E9-DFA2FFD4FF93}" destId="{608AC943-EC00-4AA8-8A70-2F9B33D4399A}" srcOrd="6" destOrd="0" presId="urn:microsoft.com/office/officeart/2005/8/layout/vProcess5"/>
    <dgm:cxn modelId="{93FE3216-E76B-473A-B2FB-0532041BD98E}" type="presParOf" srcId="{94DD836F-37C8-470C-92E9-DFA2FFD4FF93}" destId="{5E0DA2B4-B304-4A03-ACAC-51FEE33F7CBD}" srcOrd="7" destOrd="0" presId="urn:microsoft.com/office/officeart/2005/8/layout/vProcess5"/>
    <dgm:cxn modelId="{53E36DEE-65D6-4E56-BC90-C30B2C340464}" type="presParOf" srcId="{94DD836F-37C8-470C-92E9-DFA2FFD4FF93}" destId="{D38870EA-5235-4F16-AF8C-0AFC7461C552}" srcOrd="8" destOrd="0" presId="urn:microsoft.com/office/officeart/2005/8/layout/vProcess5"/>
    <dgm:cxn modelId="{31E9AD42-1CC6-4842-9A22-E25BAD56B07F}" type="presParOf" srcId="{94DD836F-37C8-470C-92E9-DFA2FFD4FF93}" destId="{62D2D126-DF13-4A0D-ADFB-151065E92551}" srcOrd="9" destOrd="0" presId="urn:microsoft.com/office/officeart/2005/8/layout/vProcess5"/>
    <dgm:cxn modelId="{678191EA-FDB0-4F56-91FB-8FDB372D6ED2}" type="presParOf" srcId="{94DD836F-37C8-470C-92E9-DFA2FFD4FF93}" destId="{18901116-D0AC-4EF2-B33E-4A504208FC94}" srcOrd="10" destOrd="0" presId="urn:microsoft.com/office/officeart/2005/8/layout/vProcess5"/>
    <dgm:cxn modelId="{FBCDCD38-568E-4D0E-A58E-7570B199DE1D}" type="presParOf" srcId="{94DD836F-37C8-470C-92E9-DFA2FFD4FF93}" destId="{59F2D978-BAE8-4D51-B6EC-EB91CCC6075D}" srcOrd="11" destOrd="0" presId="urn:microsoft.com/office/officeart/2005/8/layout/vProcess5"/>
    <dgm:cxn modelId="{765B08A3-6D23-4E85-80C7-AA8062B68DB5}" type="presParOf" srcId="{94DD836F-37C8-470C-92E9-DFA2FFD4FF93}" destId="{2556E872-67FD-4880-9AAE-BF9BCAA057B5}" srcOrd="12" destOrd="0" presId="urn:microsoft.com/office/officeart/2005/8/layout/vProcess5"/>
    <dgm:cxn modelId="{4421FC96-7FB9-43FB-B7C4-E7757D3A1CBA}" type="presParOf" srcId="{94DD836F-37C8-470C-92E9-DFA2FFD4FF93}" destId="{91C48A65-36E8-4C1F-8642-438FCBAFDDB5}" srcOrd="13" destOrd="0" presId="urn:microsoft.com/office/officeart/2005/8/layout/vProcess5"/>
    <dgm:cxn modelId="{5537508B-3314-4508-8888-B5C04969B47D}" type="presParOf" srcId="{94DD836F-37C8-470C-92E9-DFA2FFD4FF93}" destId="{F72A45BB-C806-4604-823E-7871DC0B5A9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F70888-E518-41A1-9ED3-C92BD65C787A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3D621E-1410-41E4-B320-44DD48E3B679}">
      <dgm:prSet/>
      <dgm:spPr/>
      <dgm:t>
        <a:bodyPr/>
        <a:lstStyle/>
        <a:p>
          <a:r>
            <a:rPr lang="en-US"/>
            <a:t>কম সক্রিয় ধাতু  Cu,Hg,Ag ধাতুসমুহের অক্সাইড এর ক্ষেত্রে বিজারক যোগ না করে শুধু উত্তপ্ত করে বিজারন হয়। যেমন</a:t>
          </a:r>
        </a:p>
      </dgm:t>
    </dgm:pt>
    <dgm:pt modelId="{491D9FDC-4452-4BB9-861A-F1D5F43A58F3}" type="parTrans" cxnId="{D4EAA985-5ED4-4872-94A0-A6A5E5B64F8C}">
      <dgm:prSet/>
      <dgm:spPr/>
      <dgm:t>
        <a:bodyPr/>
        <a:lstStyle/>
        <a:p>
          <a:endParaRPr lang="en-US"/>
        </a:p>
      </dgm:t>
    </dgm:pt>
    <dgm:pt modelId="{32E8B138-6DFA-4B6F-8A55-958E2BAE7C6D}" type="sibTrans" cxnId="{D4EAA985-5ED4-4872-94A0-A6A5E5B64F8C}">
      <dgm:prSet/>
      <dgm:spPr/>
      <dgm:t>
        <a:bodyPr/>
        <a:lstStyle/>
        <a:p>
          <a:endParaRPr lang="en-US"/>
        </a:p>
      </dgm:t>
    </dgm:pt>
    <dgm:pt modelId="{A62A5E0E-B1B8-4C7D-896B-6E5FC548D913}">
      <dgm:prSet/>
      <dgm:spPr/>
      <dgm:t>
        <a:bodyPr/>
        <a:lstStyle/>
        <a:p>
          <a:r>
            <a:rPr lang="en-US" dirty="0"/>
            <a:t>HgS (</a:t>
          </a:r>
          <a:r>
            <a:rPr lang="en-US" dirty="0" err="1"/>
            <a:t>সিন্নাবার</a:t>
          </a:r>
          <a:r>
            <a:rPr lang="en-US" dirty="0"/>
            <a:t>) + O</a:t>
          </a:r>
          <a:r>
            <a:rPr lang="en-US" baseline="-25000" dirty="0"/>
            <a:t>2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en-US" dirty="0"/>
            <a:t>Hg +SO</a:t>
          </a:r>
          <a:r>
            <a:rPr lang="en-US" baseline="-25000" dirty="0"/>
            <a:t>2</a:t>
          </a:r>
          <a:endParaRPr lang="en-US" dirty="0"/>
        </a:p>
      </dgm:t>
    </dgm:pt>
    <dgm:pt modelId="{A84E70EC-5FFC-4AC3-9087-23CBBF472EA4}" type="parTrans" cxnId="{73528681-3C79-4207-A7D5-9AFD2016AAAA}">
      <dgm:prSet/>
      <dgm:spPr/>
      <dgm:t>
        <a:bodyPr/>
        <a:lstStyle/>
        <a:p>
          <a:endParaRPr lang="en-US"/>
        </a:p>
      </dgm:t>
    </dgm:pt>
    <dgm:pt modelId="{317D9007-CD12-44EE-883E-DF1C9B7DEA52}" type="sibTrans" cxnId="{73528681-3C79-4207-A7D5-9AFD2016AAAA}">
      <dgm:prSet/>
      <dgm:spPr/>
      <dgm:t>
        <a:bodyPr/>
        <a:lstStyle/>
        <a:p>
          <a:endParaRPr lang="en-US"/>
        </a:p>
      </dgm:t>
    </dgm:pt>
    <dgm:pt modelId="{F61A1C14-5684-4A2D-9D78-1BD7CE2C1FAA}" type="pres">
      <dgm:prSet presAssocID="{A1F70888-E518-41A1-9ED3-C92BD65C787A}" presName="Name0" presStyleCnt="0">
        <dgm:presLayoutVars>
          <dgm:dir/>
          <dgm:animLvl val="lvl"/>
          <dgm:resizeHandles val="exact"/>
        </dgm:presLayoutVars>
      </dgm:prSet>
      <dgm:spPr/>
    </dgm:pt>
    <dgm:pt modelId="{7B1D50AF-0554-41A2-A695-A2615E7F1B63}" type="pres">
      <dgm:prSet presAssocID="{A62A5E0E-B1B8-4C7D-896B-6E5FC548D913}" presName="boxAndChildren" presStyleCnt="0"/>
      <dgm:spPr/>
    </dgm:pt>
    <dgm:pt modelId="{976417D0-8023-4E55-850D-D33F293E5708}" type="pres">
      <dgm:prSet presAssocID="{A62A5E0E-B1B8-4C7D-896B-6E5FC548D913}" presName="parentTextBox" presStyleLbl="node1" presStyleIdx="0" presStyleCnt="2"/>
      <dgm:spPr/>
    </dgm:pt>
    <dgm:pt modelId="{DB54C216-B025-4C3E-A41F-5F6CE4F4D4EF}" type="pres">
      <dgm:prSet presAssocID="{32E8B138-6DFA-4B6F-8A55-958E2BAE7C6D}" presName="sp" presStyleCnt="0"/>
      <dgm:spPr/>
    </dgm:pt>
    <dgm:pt modelId="{FA2992F1-D5D6-448E-9218-3AA6825FFBD7}" type="pres">
      <dgm:prSet presAssocID="{373D621E-1410-41E4-B320-44DD48E3B679}" presName="arrowAndChildren" presStyleCnt="0"/>
      <dgm:spPr/>
    </dgm:pt>
    <dgm:pt modelId="{67024AFF-4847-42E0-B016-8A5225AD8CBA}" type="pres">
      <dgm:prSet presAssocID="{373D621E-1410-41E4-B320-44DD48E3B679}" presName="parentTextArrow" presStyleLbl="node1" presStyleIdx="1" presStyleCnt="2"/>
      <dgm:spPr/>
    </dgm:pt>
  </dgm:ptLst>
  <dgm:cxnLst>
    <dgm:cxn modelId="{FBD20603-B840-456C-AEB2-BCC5AEAF3956}" type="presOf" srcId="{A62A5E0E-B1B8-4C7D-896B-6E5FC548D913}" destId="{976417D0-8023-4E55-850D-D33F293E5708}" srcOrd="0" destOrd="0" presId="urn:microsoft.com/office/officeart/2005/8/layout/process4"/>
    <dgm:cxn modelId="{6C1A7A23-0859-4A23-9001-8C6E62983A70}" type="presOf" srcId="{A1F70888-E518-41A1-9ED3-C92BD65C787A}" destId="{F61A1C14-5684-4A2D-9D78-1BD7CE2C1FAA}" srcOrd="0" destOrd="0" presId="urn:microsoft.com/office/officeart/2005/8/layout/process4"/>
    <dgm:cxn modelId="{73528681-3C79-4207-A7D5-9AFD2016AAAA}" srcId="{A1F70888-E518-41A1-9ED3-C92BD65C787A}" destId="{A62A5E0E-B1B8-4C7D-896B-6E5FC548D913}" srcOrd="1" destOrd="0" parTransId="{A84E70EC-5FFC-4AC3-9087-23CBBF472EA4}" sibTransId="{317D9007-CD12-44EE-883E-DF1C9B7DEA52}"/>
    <dgm:cxn modelId="{D4EAA985-5ED4-4872-94A0-A6A5E5B64F8C}" srcId="{A1F70888-E518-41A1-9ED3-C92BD65C787A}" destId="{373D621E-1410-41E4-B320-44DD48E3B679}" srcOrd="0" destOrd="0" parTransId="{491D9FDC-4452-4BB9-861A-F1D5F43A58F3}" sibTransId="{32E8B138-6DFA-4B6F-8A55-958E2BAE7C6D}"/>
    <dgm:cxn modelId="{AE503891-79AA-4E56-A400-2DC1EC12F30A}" type="presOf" srcId="{373D621E-1410-41E4-B320-44DD48E3B679}" destId="{67024AFF-4847-42E0-B016-8A5225AD8CBA}" srcOrd="0" destOrd="0" presId="urn:microsoft.com/office/officeart/2005/8/layout/process4"/>
    <dgm:cxn modelId="{09C01D0A-FC15-4CDD-8A25-8508DD8292A7}" type="presParOf" srcId="{F61A1C14-5684-4A2D-9D78-1BD7CE2C1FAA}" destId="{7B1D50AF-0554-41A2-A695-A2615E7F1B63}" srcOrd="0" destOrd="0" presId="urn:microsoft.com/office/officeart/2005/8/layout/process4"/>
    <dgm:cxn modelId="{C4F6A66E-74D3-4C9E-9C97-BAF92724CA29}" type="presParOf" srcId="{7B1D50AF-0554-41A2-A695-A2615E7F1B63}" destId="{976417D0-8023-4E55-850D-D33F293E5708}" srcOrd="0" destOrd="0" presId="urn:microsoft.com/office/officeart/2005/8/layout/process4"/>
    <dgm:cxn modelId="{49095428-F1A3-4C83-8395-9DF24ABF86AD}" type="presParOf" srcId="{F61A1C14-5684-4A2D-9D78-1BD7CE2C1FAA}" destId="{DB54C216-B025-4C3E-A41F-5F6CE4F4D4EF}" srcOrd="1" destOrd="0" presId="urn:microsoft.com/office/officeart/2005/8/layout/process4"/>
    <dgm:cxn modelId="{B4A82CED-75D2-4C41-8F10-B59C91A775D6}" type="presParOf" srcId="{F61A1C14-5684-4A2D-9D78-1BD7CE2C1FAA}" destId="{FA2992F1-D5D6-448E-9218-3AA6825FFBD7}" srcOrd="2" destOrd="0" presId="urn:microsoft.com/office/officeart/2005/8/layout/process4"/>
    <dgm:cxn modelId="{E39AB26C-212E-4C8C-9832-01CFB2C90168}" type="presParOf" srcId="{FA2992F1-D5D6-448E-9218-3AA6825FFBD7}" destId="{67024AFF-4847-42E0-B016-8A5225AD8C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B2DD75-DF71-4362-8BEB-010582E32EF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450810-5FB7-485E-B234-0BA8017C91B0}">
      <dgm:prSet/>
      <dgm:spPr/>
      <dgm:t>
        <a:bodyPr/>
        <a:lstStyle/>
        <a:p>
          <a:r>
            <a:rPr lang="en-US"/>
            <a:t>১।বিগালক যোগ করার পদ্ধতি</a:t>
          </a:r>
        </a:p>
      </dgm:t>
    </dgm:pt>
    <dgm:pt modelId="{B12CC255-6D92-47EB-957D-673B98E3A265}" type="parTrans" cxnId="{27772F5F-9E7A-43F3-A4B9-1BF87C6A252E}">
      <dgm:prSet/>
      <dgm:spPr/>
      <dgm:t>
        <a:bodyPr/>
        <a:lstStyle/>
        <a:p>
          <a:endParaRPr lang="en-US"/>
        </a:p>
      </dgm:t>
    </dgm:pt>
    <dgm:pt modelId="{E23782EA-5399-495C-BDBA-03F6AEF28D34}" type="sibTrans" cxnId="{27772F5F-9E7A-43F3-A4B9-1BF87C6A252E}">
      <dgm:prSet/>
      <dgm:spPr/>
      <dgm:t>
        <a:bodyPr/>
        <a:lstStyle/>
        <a:p>
          <a:endParaRPr lang="en-US"/>
        </a:p>
      </dgm:t>
    </dgm:pt>
    <dgm:pt modelId="{3956EB1D-B35D-4CB4-B263-F87AC5595D88}">
      <dgm:prSet/>
      <dgm:spPr/>
      <dgm:t>
        <a:bodyPr/>
        <a:lstStyle/>
        <a:p>
          <a:r>
            <a:rPr lang="en-US" dirty="0" err="1"/>
            <a:t>এসিডিক</a:t>
          </a:r>
          <a:r>
            <a:rPr lang="en-US" dirty="0"/>
            <a:t> </a:t>
          </a:r>
          <a:r>
            <a:rPr lang="en-US" dirty="0" err="1"/>
            <a:t>বিগালক</a:t>
          </a:r>
          <a:r>
            <a:rPr lang="en-US" dirty="0"/>
            <a:t> SiO</a:t>
          </a:r>
          <a:r>
            <a:rPr lang="en-US" baseline="-25000" dirty="0"/>
            <a:t>2</a:t>
          </a:r>
          <a:r>
            <a:rPr lang="en-US" dirty="0"/>
            <a:t>  </a:t>
          </a:r>
        </a:p>
      </dgm:t>
    </dgm:pt>
    <dgm:pt modelId="{0F79A8D7-E9DE-4D08-ABEE-B58E1CCDA649}" type="parTrans" cxnId="{B055C56F-AAD4-4E1D-ACD6-E5E808E25DB6}">
      <dgm:prSet/>
      <dgm:spPr/>
      <dgm:t>
        <a:bodyPr/>
        <a:lstStyle/>
        <a:p>
          <a:endParaRPr lang="en-US"/>
        </a:p>
      </dgm:t>
    </dgm:pt>
    <dgm:pt modelId="{70D7BFD5-2FAA-4EB9-98FD-039B69AC8994}" type="sibTrans" cxnId="{B055C56F-AAD4-4E1D-ACD6-E5E808E25DB6}">
      <dgm:prSet/>
      <dgm:spPr/>
      <dgm:t>
        <a:bodyPr/>
        <a:lstStyle/>
        <a:p>
          <a:endParaRPr lang="en-US"/>
        </a:p>
      </dgm:t>
    </dgm:pt>
    <dgm:pt modelId="{9BD32A9C-F233-4A7E-8842-AFE94FE5E763}">
      <dgm:prSet/>
      <dgm:spPr/>
      <dgm:t>
        <a:bodyPr/>
        <a:lstStyle/>
        <a:p>
          <a:r>
            <a:rPr lang="en-US"/>
            <a:t>ক্ষারকীয় বিগালক CaO</a:t>
          </a:r>
        </a:p>
      </dgm:t>
    </dgm:pt>
    <dgm:pt modelId="{0B40EE3D-5F29-4314-B297-C6BA115CAA8E}" type="parTrans" cxnId="{FAE2F901-FC92-409E-ABDE-A83F892A1106}">
      <dgm:prSet/>
      <dgm:spPr/>
      <dgm:t>
        <a:bodyPr/>
        <a:lstStyle/>
        <a:p>
          <a:endParaRPr lang="en-US"/>
        </a:p>
      </dgm:t>
    </dgm:pt>
    <dgm:pt modelId="{ED0BF63C-C674-4D73-9D03-6076AE420809}" type="sibTrans" cxnId="{FAE2F901-FC92-409E-ABDE-A83F892A1106}">
      <dgm:prSet/>
      <dgm:spPr/>
      <dgm:t>
        <a:bodyPr/>
        <a:lstStyle/>
        <a:p>
          <a:endParaRPr lang="en-US"/>
        </a:p>
      </dgm:t>
    </dgm:pt>
    <dgm:pt modelId="{9D71B980-36BF-483E-ACBC-6FBF901CA550}">
      <dgm:prSet/>
      <dgm:spPr/>
      <dgm:t>
        <a:bodyPr/>
        <a:lstStyle/>
        <a:p>
          <a:r>
            <a:rPr lang="en-US"/>
            <a:t>২। তড়িৎ বিশ্লেষন  পদ্ধতিতে ধাতুর বিশোধনঃ</a:t>
          </a:r>
        </a:p>
      </dgm:t>
    </dgm:pt>
    <dgm:pt modelId="{45B19346-F8D3-4FB0-8BFD-4155EB06B09D}" type="parTrans" cxnId="{DFCD89F3-5EC7-4F25-A17D-EEA55AA29088}">
      <dgm:prSet/>
      <dgm:spPr/>
      <dgm:t>
        <a:bodyPr/>
        <a:lstStyle/>
        <a:p>
          <a:endParaRPr lang="en-US"/>
        </a:p>
      </dgm:t>
    </dgm:pt>
    <dgm:pt modelId="{E38C49B3-D257-472A-9B5C-6FBB2A939F28}" type="sibTrans" cxnId="{DFCD89F3-5EC7-4F25-A17D-EEA55AA29088}">
      <dgm:prSet/>
      <dgm:spPr/>
      <dgm:t>
        <a:bodyPr/>
        <a:lstStyle/>
        <a:p>
          <a:endParaRPr lang="en-US"/>
        </a:p>
      </dgm:t>
    </dgm:pt>
    <dgm:pt modelId="{FA6D9825-2E1D-4FF8-8B33-90EFF13950D5}">
      <dgm:prSet/>
      <dgm:spPr/>
      <dgm:t>
        <a:bodyPr/>
        <a:lstStyle/>
        <a:p>
          <a:r>
            <a:rPr lang="en-US"/>
            <a:t>অবিশুদ্ধ ধাতু অ্যানোড </a:t>
          </a:r>
        </a:p>
      </dgm:t>
    </dgm:pt>
    <dgm:pt modelId="{183E208E-75D6-47CF-BC66-66AD78EE359C}" type="parTrans" cxnId="{3ADD69AC-73DA-4FE8-8235-CD1C16128ED6}">
      <dgm:prSet/>
      <dgm:spPr/>
      <dgm:t>
        <a:bodyPr/>
        <a:lstStyle/>
        <a:p>
          <a:endParaRPr lang="en-US"/>
        </a:p>
      </dgm:t>
    </dgm:pt>
    <dgm:pt modelId="{1A641E86-2D3A-4DC5-8FEB-2CC2C3EE35B4}" type="sibTrans" cxnId="{3ADD69AC-73DA-4FE8-8235-CD1C16128ED6}">
      <dgm:prSet/>
      <dgm:spPr/>
      <dgm:t>
        <a:bodyPr/>
        <a:lstStyle/>
        <a:p>
          <a:endParaRPr lang="en-US"/>
        </a:p>
      </dgm:t>
    </dgm:pt>
    <dgm:pt modelId="{93276DB4-DA62-4175-9D26-5F2571DB0BE9}">
      <dgm:prSet/>
      <dgm:spPr/>
      <dgm:t>
        <a:bodyPr/>
        <a:lstStyle/>
        <a:p>
          <a:r>
            <a:rPr lang="en-US"/>
            <a:t>বিশুদ্ধ ধাতুর পাত ক্যাথোড</a:t>
          </a:r>
        </a:p>
      </dgm:t>
    </dgm:pt>
    <dgm:pt modelId="{990EA7CD-D910-43EF-B831-F539F83F3875}" type="parTrans" cxnId="{47087216-9B1B-4076-9D30-FCBA118EBC1E}">
      <dgm:prSet/>
      <dgm:spPr/>
      <dgm:t>
        <a:bodyPr/>
        <a:lstStyle/>
        <a:p>
          <a:endParaRPr lang="en-US"/>
        </a:p>
      </dgm:t>
    </dgm:pt>
    <dgm:pt modelId="{1A05808F-52E1-47B8-9C9C-21889893899C}" type="sibTrans" cxnId="{47087216-9B1B-4076-9D30-FCBA118EBC1E}">
      <dgm:prSet/>
      <dgm:spPr/>
      <dgm:t>
        <a:bodyPr/>
        <a:lstStyle/>
        <a:p>
          <a:endParaRPr lang="en-US"/>
        </a:p>
      </dgm:t>
    </dgm:pt>
    <dgm:pt modelId="{0E06C216-0195-4731-89A2-83CA0D8C3CE0}">
      <dgm:prSet/>
      <dgm:spPr/>
      <dgm:t>
        <a:bodyPr/>
        <a:lstStyle/>
        <a:p>
          <a:r>
            <a:rPr lang="en-US"/>
            <a:t>তড়িৎ বিশ্লেষ্য হিসেবে- লবনের দ্রবন</a:t>
          </a:r>
        </a:p>
      </dgm:t>
    </dgm:pt>
    <dgm:pt modelId="{04075E62-2B13-4D56-A1A8-D56692DB6214}" type="parTrans" cxnId="{D2798964-BF62-4B2A-B880-006F53ADEAC7}">
      <dgm:prSet/>
      <dgm:spPr/>
      <dgm:t>
        <a:bodyPr/>
        <a:lstStyle/>
        <a:p>
          <a:endParaRPr lang="en-US"/>
        </a:p>
      </dgm:t>
    </dgm:pt>
    <dgm:pt modelId="{D3EA8449-CCFF-439E-A462-DB2BD6CFE949}" type="sibTrans" cxnId="{D2798964-BF62-4B2A-B880-006F53ADEAC7}">
      <dgm:prSet/>
      <dgm:spPr/>
      <dgm:t>
        <a:bodyPr/>
        <a:lstStyle/>
        <a:p>
          <a:endParaRPr lang="en-US"/>
        </a:p>
      </dgm:t>
    </dgm:pt>
    <dgm:pt modelId="{9D53AF06-64D3-4AE3-BCB5-185307B3A340}" type="pres">
      <dgm:prSet presAssocID="{42B2DD75-DF71-4362-8BEB-010582E32EFA}" presName="linear" presStyleCnt="0">
        <dgm:presLayoutVars>
          <dgm:animLvl val="lvl"/>
          <dgm:resizeHandles val="exact"/>
        </dgm:presLayoutVars>
      </dgm:prSet>
      <dgm:spPr/>
    </dgm:pt>
    <dgm:pt modelId="{55A9C79E-B4DB-4446-A129-2F8932C9C444}" type="pres">
      <dgm:prSet presAssocID="{F4450810-5FB7-485E-B234-0BA8017C91B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A5F0F03-71C0-4F26-91EC-7D242121E54B}" type="pres">
      <dgm:prSet presAssocID="{E23782EA-5399-495C-BDBA-03F6AEF28D34}" presName="spacer" presStyleCnt="0"/>
      <dgm:spPr/>
    </dgm:pt>
    <dgm:pt modelId="{D70563D9-29E7-45C3-8C13-CFE694726746}" type="pres">
      <dgm:prSet presAssocID="{3956EB1D-B35D-4CB4-B263-F87AC5595D8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EBD7102-7A53-445B-AA7A-C3DEE8CAC8F8}" type="pres">
      <dgm:prSet presAssocID="{70D7BFD5-2FAA-4EB9-98FD-039B69AC8994}" presName="spacer" presStyleCnt="0"/>
      <dgm:spPr/>
    </dgm:pt>
    <dgm:pt modelId="{344C0A8B-54A5-4B4F-A0B9-24735A839916}" type="pres">
      <dgm:prSet presAssocID="{9BD32A9C-F233-4A7E-8842-AFE94FE5E76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5CBC2E-AE41-4478-833C-7BA9B7B02701}" type="pres">
      <dgm:prSet presAssocID="{ED0BF63C-C674-4D73-9D03-6076AE420809}" presName="spacer" presStyleCnt="0"/>
      <dgm:spPr/>
    </dgm:pt>
    <dgm:pt modelId="{A7F5F852-F737-4215-A400-3252F224F92E}" type="pres">
      <dgm:prSet presAssocID="{9D71B980-36BF-483E-ACBC-6FBF901CA55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96A7DE1-8D67-4AFE-BC4D-BB20BD8F576E}" type="pres">
      <dgm:prSet presAssocID="{E38C49B3-D257-472A-9B5C-6FBB2A939F28}" presName="spacer" presStyleCnt="0"/>
      <dgm:spPr/>
    </dgm:pt>
    <dgm:pt modelId="{FA3974FE-1998-4923-A22A-3C71FB9ED5F4}" type="pres">
      <dgm:prSet presAssocID="{FA6D9825-2E1D-4FF8-8B33-90EFF13950D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F7B9B76-9D51-4FA2-A2E0-3F81363EAE07}" type="pres">
      <dgm:prSet presAssocID="{1A641E86-2D3A-4DC5-8FEB-2CC2C3EE35B4}" presName="spacer" presStyleCnt="0"/>
      <dgm:spPr/>
    </dgm:pt>
    <dgm:pt modelId="{27DF717A-A767-4F7C-8786-02B5E6DDEFBE}" type="pres">
      <dgm:prSet presAssocID="{93276DB4-DA62-4175-9D26-5F2571DB0BE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E2C8195-6F9D-4549-B5A4-17077E49967E}" type="pres">
      <dgm:prSet presAssocID="{1A05808F-52E1-47B8-9C9C-21889893899C}" presName="spacer" presStyleCnt="0"/>
      <dgm:spPr/>
    </dgm:pt>
    <dgm:pt modelId="{AB3923AB-17A1-47C3-8558-5A1A6F911E7C}" type="pres">
      <dgm:prSet presAssocID="{0E06C216-0195-4731-89A2-83CA0D8C3CE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AE2F901-FC92-409E-ABDE-A83F892A1106}" srcId="{42B2DD75-DF71-4362-8BEB-010582E32EFA}" destId="{9BD32A9C-F233-4A7E-8842-AFE94FE5E763}" srcOrd="2" destOrd="0" parTransId="{0B40EE3D-5F29-4314-B297-C6BA115CAA8E}" sibTransId="{ED0BF63C-C674-4D73-9D03-6076AE420809}"/>
    <dgm:cxn modelId="{47087216-9B1B-4076-9D30-FCBA118EBC1E}" srcId="{42B2DD75-DF71-4362-8BEB-010582E32EFA}" destId="{93276DB4-DA62-4175-9D26-5F2571DB0BE9}" srcOrd="5" destOrd="0" parTransId="{990EA7CD-D910-43EF-B831-F539F83F3875}" sibTransId="{1A05808F-52E1-47B8-9C9C-21889893899C}"/>
    <dgm:cxn modelId="{3B094834-94B5-4FE0-87F0-E8CBE6A00743}" type="presOf" srcId="{FA6D9825-2E1D-4FF8-8B33-90EFF13950D5}" destId="{FA3974FE-1998-4923-A22A-3C71FB9ED5F4}" srcOrd="0" destOrd="0" presId="urn:microsoft.com/office/officeart/2005/8/layout/vList2"/>
    <dgm:cxn modelId="{27772F5F-9E7A-43F3-A4B9-1BF87C6A252E}" srcId="{42B2DD75-DF71-4362-8BEB-010582E32EFA}" destId="{F4450810-5FB7-485E-B234-0BA8017C91B0}" srcOrd="0" destOrd="0" parTransId="{B12CC255-6D92-47EB-957D-673B98E3A265}" sibTransId="{E23782EA-5399-495C-BDBA-03F6AEF28D34}"/>
    <dgm:cxn modelId="{8DBB9D43-4899-43AC-A788-2276FD3B2068}" type="presOf" srcId="{0E06C216-0195-4731-89A2-83CA0D8C3CE0}" destId="{AB3923AB-17A1-47C3-8558-5A1A6F911E7C}" srcOrd="0" destOrd="0" presId="urn:microsoft.com/office/officeart/2005/8/layout/vList2"/>
    <dgm:cxn modelId="{D2798964-BF62-4B2A-B880-006F53ADEAC7}" srcId="{42B2DD75-DF71-4362-8BEB-010582E32EFA}" destId="{0E06C216-0195-4731-89A2-83CA0D8C3CE0}" srcOrd="6" destOrd="0" parTransId="{04075E62-2B13-4D56-A1A8-D56692DB6214}" sibTransId="{D3EA8449-CCFF-439E-A462-DB2BD6CFE949}"/>
    <dgm:cxn modelId="{B055C56F-AAD4-4E1D-ACD6-E5E808E25DB6}" srcId="{42B2DD75-DF71-4362-8BEB-010582E32EFA}" destId="{3956EB1D-B35D-4CB4-B263-F87AC5595D88}" srcOrd="1" destOrd="0" parTransId="{0F79A8D7-E9DE-4D08-ABEE-B58E1CCDA649}" sibTransId="{70D7BFD5-2FAA-4EB9-98FD-039B69AC8994}"/>
    <dgm:cxn modelId="{CB0FA453-7FFB-4F2B-882A-8E7408BA8F6F}" type="presOf" srcId="{42B2DD75-DF71-4362-8BEB-010582E32EFA}" destId="{9D53AF06-64D3-4AE3-BCB5-185307B3A340}" srcOrd="0" destOrd="0" presId="urn:microsoft.com/office/officeart/2005/8/layout/vList2"/>
    <dgm:cxn modelId="{9B94EF7A-ED1C-493E-BE34-C2902A4D14F2}" type="presOf" srcId="{3956EB1D-B35D-4CB4-B263-F87AC5595D88}" destId="{D70563D9-29E7-45C3-8C13-CFE694726746}" srcOrd="0" destOrd="0" presId="urn:microsoft.com/office/officeart/2005/8/layout/vList2"/>
    <dgm:cxn modelId="{3ADD69AC-73DA-4FE8-8235-CD1C16128ED6}" srcId="{42B2DD75-DF71-4362-8BEB-010582E32EFA}" destId="{FA6D9825-2E1D-4FF8-8B33-90EFF13950D5}" srcOrd="4" destOrd="0" parTransId="{183E208E-75D6-47CF-BC66-66AD78EE359C}" sibTransId="{1A641E86-2D3A-4DC5-8FEB-2CC2C3EE35B4}"/>
    <dgm:cxn modelId="{081E63D4-05D6-4A45-8D07-B611DAB895AE}" type="presOf" srcId="{93276DB4-DA62-4175-9D26-5F2571DB0BE9}" destId="{27DF717A-A767-4F7C-8786-02B5E6DDEFBE}" srcOrd="0" destOrd="0" presId="urn:microsoft.com/office/officeart/2005/8/layout/vList2"/>
    <dgm:cxn modelId="{FED9C9D8-90F5-4208-AB74-7CBC502B1A49}" type="presOf" srcId="{9D71B980-36BF-483E-ACBC-6FBF901CA550}" destId="{A7F5F852-F737-4215-A400-3252F224F92E}" srcOrd="0" destOrd="0" presId="urn:microsoft.com/office/officeart/2005/8/layout/vList2"/>
    <dgm:cxn modelId="{961384DC-A047-4FBF-B7E4-7397841C954E}" type="presOf" srcId="{9BD32A9C-F233-4A7E-8842-AFE94FE5E763}" destId="{344C0A8B-54A5-4B4F-A0B9-24735A839916}" srcOrd="0" destOrd="0" presId="urn:microsoft.com/office/officeart/2005/8/layout/vList2"/>
    <dgm:cxn modelId="{DFCD89F3-5EC7-4F25-A17D-EEA55AA29088}" srcId="{42B2DD75-DF71-4362-8BEB-010582E32EFA}" destId="{9D71B980-36BF-483E-ACBC-6FBF901CA550}" srcOrd="3" destOrd="0" parTransId="{45B19346-F8D3-4FB0-8BFD-4155EB06B09D}" sibTransId="{E38C49B3-D257-472A-9B5C-6FBB2A939F28}"/>
    <dgm:cxn modelId="{B31D94F7-58AF-4C66-B294-8649DB6E8834}" type="presOf" srcId="{F4450810-5FB7-485E-B234-0BA8017C91B0}" destId="{55A9C79E-B4DB-4446-A129-2F8932C9C444}" srcOrd="0" destOrd="0" presId="urn:microsoft.com/office/officeart/2005/8/layout/vList2"/>
    <dgm:cxn modelId="{F12BCD3B-53A7-410F-BF87-F2D292686360}" type="presParOf" srcId="{9D53AF06-64D3-4AE3-BCB5-185307B3A340}" destId="{55A9C79E-B4DB-4446-A129-2F8932C9C444}" srcOrd="0" destOrd="0" presId="urn:microsoft.com/office/officeart/2005/8/layout/vList2"/>
    <dgm:cxn modelId="{713760F8-0CE2-463D-BAA8-9CC955DB5202}" type="presParOf" srcId="{9D53AF06-64D3-4AE3-BCB5-185307B3A340}" destId="{5A5F0F03-71C0-4F26-91EC-7D242121E54B}" srcOrd="1" destOrd="0" presId="urn:microsoft.com/office/officeart/2005/8/layout/vList2"/>
    <dgm:cxn modelId="{FA4E25D4-AB09-4ECE-94C2-A2DD14F19BBB}" type="presParOf" srcId="{9D53AF06-64D3-4AE3-BCB5-185307B3A340}" destId="{D70563D9-29E7-45C3-8C13-CFE694726746}" srcOrd="2" destOrd="0" presId="urn:microsoft.com/office/officeart/2005/8/layout/vList2"/>
    <dgm:cxn modelId="{3F29262F-F82B-4BE0-8BA2-7D013589EF66}" type="presParOf" srcId="{9D53AF06-64D3-4AE3-BCB5-185307B3A340}" destId="{2EBD7102-7A53-445B-AA7A-C3DEE8CAC8F8}" srcOrd="3" destOrd="0" presId="urn:microsoft.com/office/officeart/2005/8/layout/vList2"/>
    <dgm:cxn modelId="{39DD5323-9416-483F-9BB4-564FF9DE1009}" type="presParOf" srcId="{9D53AF06-64D3-4AE3-BCB5-185307B3A340}" destId="{344C0A8B-54A5-4B4F-A0B9-24735A839916}" srcOrd="4" destOrd="0" presId="urn:microsoft.com/office/officeart/2005/8/layout/vList2"/>
    <dgm:cxn modelId="{D6E06F77-3800-4D98-A9F7-F7A35D8E3B4A}" type="presParOf" srcId="{9D53AF06-64D3-4AE3-BCB5-185307B3A340}" destId="{4A5CBC2E-AE41-4478-833C-7BA9B7B02701}" srcOrd="5" destOrd="0" presId="urn:microsoft.com/office/officeart/2005/8/layout/vList2"/>
    <dgm:cxn modelId="{74EFE393-02B1-496B-B0C7-DB72639BFF4F}" type="presParOf" srcId="{9D53AF06-64D3-4AE3-BCB5-185307B3A340}" destId="{A7F5F852-F737-4215-A400-3252F224F92E}" srcOrd="6" destOrd="0" presId="urn:microsoft.com/office/officeart/2005/8/layout/vList2"/>
    <dgm:cxn modelId="{230DE8AB-6872-475D-B8CD-A11C0774CAC7}" type="presParOf" srcId="{9D53AF06-64D3-4AE3-BCB5-185307B3A340}" destId="{B96A7DE1-8D67-4AFE-BC4D-BB20BD8F576E}" srcOrd="7" destOrd="0" presId="urn:microsoft.com/office/officeart/2005/8/layout/vList2"/>
    <dgm:cxn modelId="{33E043DF-DF79-4295-BC98-5743BC6CF505}" type="presParOf" srcId="{9D53AF06-64D3-4AE3-BCB5-185307B3A340}" destId="{FA3974FE-1998-4923-A22A-3C71FB9ED5F4}" srcOrd="8" destOrd="0" presId="urn:microsoft.com/office/officeart/2005/8/layout/vList2"/>
    <dgm:cxn modelId="{8FA78EA1-8F90-434D-80C2-7A622E13BCF0}" type="presParOf" srcId="{9D53AF06-64D3-4AE3-BCB5-185307B3A340}" destId="{1F7B9B76-9D51-4FA2-A2E0-3F81363EAE07}" srcOrd="9" destOrd="0" presId="urn:microsoft.com/office/officeart/2005/8/layout/vList2"/>
    <dgm:cxn modelId="{EE1F7951-98D5-429C-BB5C-BAD2EFA1ADAA}" type="presParOf" srcId="{9D53AF06-64D3-4AE3-BCB5-185307B3A340}" destId="{27DF717A-A767-4F7C-8786-02B5E6DDEFBE}" srcOrd="10" destOrd="0" presId="urn:microsoft.com/office/officeart/2005/8/layout/vList2"/>
    <dgm:cxn modelId="{5F3FB448-A196-482E-86E7-EA284839C4FD}" type="presParOf" srcId="{9D53AF06-64D3-4AE3-BCB5-185307B3A340}" destId="{1E2C8195-6F9D-4549-B5A4-17077E49967E}" srcOrd="11" destOrd="0" presId="urn:microsoft.com/office/officeart/2005/8/layout/vList2"/>
    <dgm:cxn modelId="{700BE902-6933-4271-82EF-349843231C94}" type="presParOf" srcId="{9D53AF06-64D3-4AE3-BCB5-185307B3A340}" destId="{AB3923AB-17A1-47C3-8558-5A1A6F911E7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2336C0-029F-4D03-B284-D2886DE140EA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F8751D-D4A9-4447-B98F-E5A941A0B84B}">
      <dgm:prSet/>
      <dgm:spPr/>
      <dgm:t>
        <a:bodyPr/>
        <a:lstStyle/>
        <a:p>
          <a:r>
            <a:rPr lang="en-US"/>
            <a:t>ভষ্মিকরণ কাকে বলে?</a:t>
          </a:r>
        </a:p>
      </dgm:t>
    </dgm:pt>
    <dgm:pt modelId="{64A17EB4-5512-4DEB-9BDC-7D6D00EBF040}" type="parTrans" cxnId="{698F5033-097C-4CD9-B18C-404C0AE084E2}">
      <dgm:prSet/>
      <dgm:spPr/>
      <dgm:t>
        <a:bodyPr/>
        <a:lstStyle/>
        <a:p>
          <a:endParaRPr lang="en-US"/>
        </a:p>
      </dgm:t>
    </dgm:pt>
    <dgm:pt modelId="{AC29DF61-4C1F-4438-8154-3AC0863D6ED8}" type="sibTrans" cxnId="{698F5033-097C-4CD9-B18C-404C0AE084E2}">
      <dgm:prSet/>
      <dgm:spPr/>
      <dgm:t>
        <a:bodyPr/>
        <a:lstStyle/>
        <a:p>
          <a:endParaRPr lang="en-US"/>
        </a:p>
      </dgm:t>
    </dgm:pt>
    <dgm:pt modelId="{8E303474-46BA-4C6B-8533-864EB247B2CF}">
      <dgm:prSet/>
      <dgm:spPr/>
      <dgm:t>
        <a:bodyPr/>
        <a:lstStyle/>
        <a:p>
          <a:r>
            <a:rPr lang="en-US"/>
            <a:t>স্ববিজারন কি?</a:t>
          </a:r>
        </a:p>
      </dgm:t>
    </dgm:pt>
    <dgm:pt modelId="{7E4F9C95-681D-4A20-8D85-769BA743E260}" type="parTrans" cxnId="{692CCBC5-5315-466D-89C1-7D128185B130}">
      <dgm:prSet/>
      <dgm:spPr/>
      <dgm:t>
        <a:bodyPr/>
        <a:lstStyle/>
        <a:p>
          <a:endParaRPr lang="en-US"/>
        </a:p>
      </dgm:t>
    </dgm:pt>
    <dgm:pt modelId="{647D607E-F2B5-45C8-AD65-8A8D9AB37050}" type="sibTrans" cxnId="{692CCBC5-5315-466D-89C1-7D128185B130}">
      <dgm:prSet/>
      <dgm:spPr/>
      <dgm:t>
        <a:bodyPr/>
        <a:lstStyle/>
        <a:p>
          <a:endParaRPr lang="en-US"/>
        </a:p>
      </dgm:t>
    </dgm:pt>
    <dgm:pt modelId="{717BF652-C104-4360-948B-3DFE32931484}">
      <dgm:prSet/>
      <dgm:spPr/>
      <dgm:t>
        <a:bodyPr/>
        <a:lstStyle/>
        <a:p>
          <a:r>
            <a:rPr lang="en-US"/>
            <a:t>বিগালক কি?</a:t>
          </a:r>
        </a:p>
      </dgm:t>
    </dgm:pt>
    <dgm:pt modelId="{44DD29E3-F0AC-41E7-A205-5791A53162C3}" type="parTrans" cxnId="{02BE76D9-CDF1-4657-9C16-A50C82313ECA}">
      <dgm:prSet/>
      <dgm:spPr/>
      <dgm:t>
        <a:bodyPr/>
        <a:lstStyle/>
        <a:p>
          <a:endParaRPr lang="en-US"/>
        </a:p>
      </dgm:t>
    </dgm:pt>
    <dgm:pt modelId="{122CCC94-78AF-401F-959D-34B25A90D75F}" type="sibTrans" cxnId="{02BE76D9-CDF1-4657-9C16-A50C82313ECA}">
      <dgm:prSet/>
      <dgm:spPr/>
      <dgm:t>
        <a:bodyPr/>
        <a:lstStyle/>
        <a:p>
          <a:endParaRPr lang="en-US"/>
        </a:p>
      </dgm:t>
    </dgm:pt>
    <dgm:pt modelId="{3109EC71-8D8B-4763-931D-965123497F10}">
      <dgm:prSet/>
      <dgm:spPr/>
      <dgm:t>
        <a:bodyPr/>
        <a:lstStyle/>
        <a:p>
          <a:r>
            <a:rPr lang="en-US"/>
            <a:t>ধাতুমল কাকে বলে?</a:t>
          </a:r>
        </a:p>
      </dgm:t>
    </dgm:pt>
    <dgm:pt modelId="{0FE0C5A0-F558-4DA4-B1AA-A2494404B0EC}" type="parTrans" cxnId="{06378F84-966B-4074-B5F9-D553EBB3B3BF}">
      <dgm:prSet/>
      <dgm:spPr/>
      <dgm:t>
        <a:bodyPr/>
        <a:lstStyle/>
        <a:p>
          <a:endParaRPr lang="en-US"/>
        </a:p>
      </dgm:t>
    </dgm:pt>
    <dgm:pt modelId="{AA7A9B86-A376-43BE-A010-1B92CBC8A82C}" type="sibTrans" cxnId="{06378F84-966B-4074-B5F9-D553EBB3B3BF}">
      <dgm:prSet/>
      <dgm:spPr/>
      <dgm:t>
        <a:bodyPr/>
        <a:lstStyle/>
        <a:p>
          <a:endParaRPr lang="en-US"/>
        </a:p>
      </dgm:t>
    </dgm:pt>
    <dgm:pt modelId="{0DAD75BC-1F9B-4851-9E28-D273D1FA4486}">
      <dgm:prSet/>
      <dgm:spPr/>
      <dgm:t>
        <a:bodyPr/>
        <a:lstStyle/>
        <a:p>
          <a:r>
            <a:rPr lang="en-US"/>
            <a:t>তড়িৎ বিশ্লেষণ পদ্ধতিতে কপার ধাতুর বিশুদ্ধিকরন বর্ননা কর।</a:t>
          </a:r>
        </a:p>
      </dgm:t>
    </dgm:pt>
    <dgm:pt modelId="{223BB75C-23D3-43E1-9D3D-97624E89BCD3}" type="parTrans" cxnId="{D8D153B0-15DD-472F-9393-7161C76DF24D}">
      <dgm:prSet/>
      <dgm:spPr/>
      <dgm:t>
        <a:bodyPr/>
        <a:lstStyle/>
        <a:p>
          <a:endParaRPr lang="en-US"/>
        </a:p>
      </dgm:t>
    </dgm:pt>
    <dgm:pt modelId="{FDCF2B62-FEAD-449B-8C8A-EE8B5944B1C2}" type="sibTrans" cxnId="{D8D153B0-15DD-472F-9393-7161C76DF24D}">
      <dgm:prSet/>
      <dgm:spPr/>
      <dgm:t>
        <a:bodyPr/>
        <a:lstStyle/>
        <a:p>
          <a:endParaRPr lang="en-US"/>
        </a:p>
      </dgm:t>
    </dgm:pt>
    <dgm:pt modelId="{8CE087B2-7514-4E5A-B899-AEE48B5F0587}" type="pres">
      <dgm:prSet presAssocID="{E22336C0-029F-4D03-B284-D2886DE140EA}" presName="outerComposite" presStyleCnt="0">
        <dgm:presLayoutVars>
          <dgm:chMax val="5"/>
          <dgm:dir/>
          <dgm:resizeHandles val="exact"/>
        </dgm:presLayoutVars>
      </dgm:prSet>
      <dgm:spPr/>
    </dgm:pt>
    <dgm:pt modelId="{5BDA328C-CD08-4D96-9898-026E0D9D7520}" type="pres">
      <dgm:prSet presAssocID="{E22336C0-029F-4D03-B284-D2886DE140EA}" presName="dummyMaxCanvas" presStyleCnt="0">
        <dgm:presLayoutVars/>
      </dgm:prSet>
      <dgm:spPr/>
    </dgm:pt>
    <dgm:pt modelId="{0CEE7B90-B03A-400C-8465-301AC3C06826}" type="pres">
      <dgm:prSet presAssocID="{E22336C0-029F-4D03-B284-D2886DE140EA}" presName="FiveNodes_1" presStyleLbl="node1" presStyleIdx="0" presStyleCnt="5">
        <dgm:presLayoutVars>
          <dgm:bulletEnabled val="1"/>
        </dgm:presLayoutVars>
      </dgm:prSet>
      <dgm:spPr/>
    </dgm:pt>
    <dgm:pt modelId="{EFB02DE3-BFC1-4943-855D-CA91F6556FE8}" type="pres">
      <dgm:prSet presAssocID="{E22336C0-029F-4D03-B284-D2886DE140EA}" presName="FiveNodes_2" presStyleLbl="node1" presStyleIdx="1" presStyleCnt="5">
        <dgm:presLayoutVars>
          <dgm:bulletEnabled val="1"/>
        </dgm:presLayoutVars>
      </dgm:prSet>
      <dgm:spPr/>
    </dgm:pt>
    <dgm:pt modelId="{F198545E-C9C6-4BB6-B1C5-6F065E46EAAE}" type="pres">
      <dgm:prSet presAssocID="{E22336C0-029F-4D03-B284-D2886DE140EA}" presName="FiveNodes_3" presStyleLbl="node1" presStyleIdx="2" presStyleCnt="5">
        <dgm:presLayoutVars>
          <dgm:bulletEnabled val="1"/>
        </dgm:presLayoutVars>
      </dgm:prSet>
      <dgm:spPr/>
    </dgm:pt>
    <dgm:pt modelId="{7AE93A87-186C-4006-BE5D-74174B787547}" type="pres">
      <dgm:prSet presAssocID="{E22336C0-029F-4D03-B284-D2886DE140EA}" presName="FiveNodes_4" presStyleLbl="node1" presStyleIdx="3" presStyleCnt="5">
        <dgm:presLayoutVars>
          <dgm:bulletEnabled val="1"/>
        </dgm:presLayoutVars>
      </dgm:prSet>
      <dgm:spPr/>
    </dgm:pt>
    <dgm:pt modelId="{BE34DA7D-2491-4A35-A2F3-577B5DD118E0}" type="pres">
      <dgm:prSet presAssocID="{E22336C0-029F-4D03-B284-D2886DE140EA}" presName="FiveNodes_5" presStyleLbl="node1" presStyleIdx="4" presStyleCnt="5">
        <dgm:presLayoutVars>
          <dgm:bulletEnabled val="1"/>
        </dgm:presLayoutVars>
      </dgm:prSet>
      <dgm:spPr/>
    </dgm:pt>
    <dgm:pt modelId="{87D80A81-3F80-492C-93AF-9195E24AA96A}" type="pres">
      <dgm:prSet presAssocID="{E22336C0-029F-4D03-B284-D2886DE140EA}" presName="FiveConn_1-2" presStyleLbl="fgAccFollowNode1" presStyleIdx="0" presStyleCnt="4">
        <dgm:presLayoutVars>
          <dgm:bulletEnabled val="1"/>
        </dgm:presLayoutVars>
      </dgm:prSet>
      <dgm:spPr/>
    </dgm:pt>
    <dgm:pt modelId="{C3E09B91-5068-4B70-9BEE-9949EE9CE6B9}" type="pres">
      <dgm:prSet presAssocID="{E22336C0-029F-4D03-B284-D2886DE140EA}" presName="FiveConn_2-3" presStyleLbl="fgAccFollowNode1" presStyleIdx="1" presStyleCnt="4">
        <dgm:presLayoutVars>
          <dgm:bulletEnabled val="1"/>
        </dgm:presLayoutVars>
      </dgm:prSet>
      <dgm:spPr/>
    </dgm:pt>
    <dgm:pt modelId="{6F36C065-4515-4004-8890-34A623FA6E92}" type="pres">
      <dgm:prSet presAssocID="{E22336C0-029F-4D03-B284-D2886DE140EA}" presName="FiveConn_3-4" presStyleLbl="fgAccFollowNode1" presStyleIdx="2" presStyleCnt="4">
        <dgm:presLayoutVars>
          <dgm:bulletEnabled val="1"/>
        </dgm:presLayoutVars>
      </dgm:prSet>
      <dgm:spPr/>
    </dgm:pt>
    <dgm:pt modelId="{AE9D4125-FDBE-4207-AE1C-6DD43514653E}" type="pres">
      <dgm:prSet presAssocID="{E22336C0-029F-4D03-B284-D2886DE140EA}" presName="FiveConn_4-5" presStyleLbl="fgAccFollowNode1" presStyleIdx="3" presStyleCnt="4">
        <dgm:presLayoutVars>
          <dgm:bulletEnabled val="1"/>
        </dgm:presLayoutVars>
      </dgm:prSet>
      <dgm:spPr/>
    </dgm:pt>
    <dgm:pt modelId="{C47C80AA-7CF2-47AF-B323-9DF8428DDD0E}" type="pres">
      <dgm:prSet presAssocID="{E22336C0-029F-4D03-B284-D2886DE140EA}" presName="FiveNodes_1_text" presStyleLbl="node1" presStyleIdx="4" presStyleCnt="5">
        <dgm:presLayoutVars>
          <dgm:bulletEnabled val="1"/>
        </dgm:presLayoutVars>
      </dgm:prSet>
      <dgm:spPr/>
    </dgm:pt>
    <dgm:pt modelId="{1E8CC298-245A-40DC-972A-24A25E5E7C21}" type="pres">
      <dgm:prSet presAssocID="{E22336C0-029F-4D03-B284-D2886DE140EA}" presName="FiveNodes_2_text" presStyleLbl="node1" presStyleIdx="4" presStyleCnt="5">
        <dgm:presLayoutVars>
          <dgm:bulletEnabled val="1"/>
        </dgm:presLayoutVars>
      </dgm:prSet>
      <dgm:spPr/>
    </dgm:pt>
    <dgm:pt modelId="{CE880952-D0DF-4B3A-9FD6-DA9CEBB3CF77}" type="pres">
      <dgm:prSet presAssocID="{E22336C0-029F-4D03-B284-D2886DE140EA}" presName="FiveNodes_3_text" presStyleLbl="node1" presStyleIdx="4" presStyleCnt="5">
        <dgm:presLayoutVars>
          <dgm:bulletEnabled val="1"/>
        </dgm:presLayoutVars>
      </dgm:prSet>
      <dgm:spPr/>
    </dgm:pt>
    <dgm:pt modelId="{9E6D65DE-713E-4E75-869B-9FAE658B8B2E}" type="pres">
      <dgm:prSet presAssocID="{E22336C0-029F-4D03-B284-D2886DE140EA}" presName="FiveNodes_4_text" presStyleLbl="node1" presStyleIdx="4" presStyleCnt="5">
        <dgm:presLayoutVars>
          <dgm:bulletEnabled val="1"/>
        </dgm:presLayoutVars>
      </dgm:prSet>
      <dgm:spPr/>
    </dgm:pt>
    <dgm:pt modelId="{B4DCB76A-E127-499B-B67D-17BBFF18F556}" type="pres">
      <dgm:prSet presAssocID="{E22336C0-029F-4D03-B284-D2886DE140E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5337D02-54EB-4869-AB10-8350F293E9A9}" type="presOf" srcId="{3109EC71-8D8B-4763-931D-965123497F10}" destId="{9E6D65DE-713E-4E75-869B-9FAE658B8B2E}" srcOrd="1" destOrd="0" presId="urn:microsoft.com/office/officeart/2005/8/layout/vProcess5"/>
    <dgm:cxn modelId="{EB641A1B-39BB-480C-A6F4-E773F44395EA}" type="presOf" srcId="{AA7A9B86-A376-43BE-A010-1B92CBC8A82C}" destId="{AE9D4125-FDBE-4207-AE1C-6DD43514653E}" srcOrd="0" destOrd="0" presId="urn:microsoft.com/office/officeart/2005/8/layout/vProcess5"/>
    <dgm:cxn modelId="{698F5033-097C-4CD9-B18C-404C0AE084E2}" srcId="{E22336C0-029F-4D03-B284-D2886DE140EA}" destId="{F5F8751D-D4A9-4447-B98F-E5A941A0B84B}" srcOrd="0" destOrd="0" parTransId="{64A17EB4-5512-4DEB-9BDC-7D6D00EBF040}" sibTransId="{AC29DF61-4C1F-4438-8154-3AC0863D6ED8}"/>
    <dgm:cxn modelId="{54AC8F33-F201-4ADC-A00C-57E8B916BA9D}" type="presOf" srcId="{0DAD75BC-1F9B-4851-9E28-D273D1FA4486}" destId="{BE34DA7D-2491-4A35-A2F3-577B5DD118E0}" srcOrd="0" destOrd="0" presId="urn:microsoft.com/office/officeart/2005/8/layout/vProcess5"/>
    <dgm:cxn modelId="{E9BD4F38-6B4C-4914-82D2-9010BB0067AC}" type="presOf" srcId="{F5F8751D-D4A9-4447-B98F-E5A941A0B84B}" destId="{C47C80AA-7CF2-47AF-B323-9DF8428DDD0E}" srcOrd="1" destOrd="0" presId="urn:microsoft.com/office/officeart/2005/8/layout/vProcess5"/>
    <dgm:cxn modelId="{10479540-5201-4CE4-ACD9-2B499734D88D}" type="presOf" srcId="{647D607E-F2B5-45C8-AD65-8A8D9AB37050}" destId="{C3E09B91-5068-4B70-9BEE-9949EE9CE6B9}" srcOrd="0" destOrd="0" presId="urn:microsoft.com/office/officeart/2005/8/layout/vProcess5"/>
    <dgm:cxn modelId="{51B9E65F-5998-4354-84D8-E7C4745F1A68}" type="presOf" srcId="{8E303474-46BA-4C6B-8533-864EB247B2CF}" destId="{EFB02DE3-BFC1-4943-855D-CA91F6556FE8}" srcOrd="0" destOrd="0" presId="urn:microsoft.com/office/officeart/2005/8/layout/vProcess5"/>
    <dgm:cxn modelId="{BD638368-51B6-421E-8EE7-89DA19CD416B}" type="presOf" srcId="{717BF652-C104-4360-948B-3DFE32931484}" destId="{F198545E-C9C6-4BB6-B1C5-6F065E46EAAE}" srcOrd="0" destOrd="0" presId="urn:microsoft.com/office/officeart/2005/8/layout/vProcess5"/>
    <dgm:cxn modelId="{E84EB26A-204F-4073-9E09-32AE37E17443}" type="presOf" srcId="{AC29DF61-4C1F-4438-8154-3AC0863D6ED8}" destId="{87D80A81-3F80-492C-93AF-9195E24AA96A}" srcOrd="0" destOrd="0" presId="urn:microsoft.com/office/officeart/2005/8/layout/vProcess5"/>
    <dgm:cxn modelId="{F8F5DC74-8CCE-4A69-9BB1-CBBA8A7083A8}" type="presOf" srcId="{3109EC71-8D8B-4763-931D-965123497F10}" destId="{7AE93A87-186C-4006-BE5D-74174B787547}" srcOrd="0" destOrd="0" presId="urn:microsoft.com/office/officeart/2005/8/layout/vProcess5"/>
    <dgm:cxn modelId="{8A37A775-D25E-40DE-8BE5-B31B9A98F2EC}" type="presOf" srcId="{717BF652-C104-4360-948B-3DFE32931484}" destId="{CE880952-D0DF-4B3A-9FD6-DA9CEBB3CF77}" srcOrd="1" destOrd="0" presId="urn:microsoft.com/office/officeart/2005/8/layout/vProcess5"/>
    <dgm:cxn modelId="{F100D678-4287-4195-B40F-0AAB8EC56E3F}" type="presOf" srcId="{0DAD75BC-1F9B-4851-9E28-D273D1FA4486}" destId="{B4DCB76A-E127-499B-B67D-17BBFF18F556}" srcOrd="1" destOrd="0" presId="urn:microsoft.com/office/officeart/2005/8/layout/vProcess5"/>
    <dgm:cxn modelId="{06378F84-966B-4074-B5F9-D553EBB3B3BF}" srcId="{E22336C0-029F-4D03-B284-D2886DE140EA}" destId="{3109EC71-8D8B-4763-931D-965123497F10}" srcOrd="3" destOrd="0" parTransId="{0FE0C5A0-F558-4DA4-B1AA-A2494404B0EC}" sibTransId="{AA7A9B86-A376-43BE-A010-1B92CBC8A82C}"/>
    <dgm:cxn modelId="{24B2CA97-4D40-4371-8204-AC428EB04176}" type="presOf" srcId="{8E303474-46BA-4C6B-8533-864EB247B2CF}" destId="{1E8CC298-245A-40DC-972A-24A25E5E7C21}" srcOrd="1" destOrd="0" presId="urn:microsoft.com/office/officeart/2005/8/layout/vProcess5"/>
    <dgm:cxn modelId="{D8D153B0-15DD-472F-9393-7161C76DF24D}" srcId="{E22336C0-029F-4D03-B284-D2886DE140EA}" destId="{0DAD75BC-1F9B-4851-9E28-D273D1FA4486}" srcOrd="4" destOrd="0" parTransId="{223BB75C-23D3-43E1-9D3D-97624E89BCD3}" sibTransId="{FDCF2B62-FEAD-449B-8C8A-EE8B5944B1C2}"/>
    <dgm:cxn modelId="{49D133BC-079C-4F55-99DA-A97060E7E4BA}" type="presOf" srcId="{122CCC94-78AF-401F-959D-34B25A90D75F}" destId="{6F36C065-4515-4004-8890-34A623FA6E92}" srcOrd="0" destOrd="0" presId="urn:microsoft.com/office/officeart/2005/8/layout/vProcess5"/>
    <dgm:cxn modelId="{B5F884C2-1C68-4295-AF6C-CF6054C89F37}" type="presOf" srcId="{E22336C0-029F-4D03-B284-D2886DE140EA}" destId="{8CE087B2-7514-4E5A-B899-AEE48B5F0587}" srcOrd="0" destOrd="0" presId="urn:microsoft.com/office/officeart/2005/8/layout/vProcess5"/>
    <dgm:cxn modelId="{692CCBC5-5315-466D-89C1-7D128185B130}" srcId="{E22336C0-029F-4D03-B284-D2886DE140EA}" destId="{8E303474-46BA-4C6B-8533-864EB247B2CF}" srcOrd="1" destOrd="0" parTransId="{7E4F9C95-681D-4A20-8D85-769BA743E260}" sibTransId="{647D607E-F2B5-45C8-AD65-8A8D9AB37050}"/>
    <dgm:cxn modelId="{02BE76D9-CDF1-4657-9C16-A50C82313ECA}" srcId="{E22336C0-029F-4D03-B284-D2886DE140EA}" destId="{717BF652-C104-4360-948B-3DFE32931484}" srcOrd="2" destOrd="0" parTransId="{44DD29E3-F0AC-41E7-A205-5791A53162C3}" sibTransId="{122CCC94-78AF-401F-959D-34B25A90D75F}"/>
    <dgm:cxn modelId="{FC9A3DF9-BB5D-4D71-BEE4-A3EB74BAA9D4}" type="presOf" srcId="{F5F8751D-D4A9-4447-B98F-E5A941A0B84B}" destId="{0CEE7B90-B03A-400C-8465-301AC3C06826}" srcOrd="0" destOrd="0" presId="urn:microsoft.com/office/officeart/2005/8/layout/vProcess5"/>
    <dgm:cxn modelId="{BF140B54-ECC2-4C4B-A42D-E90FFD97B6A5}" type="presParOf" srcId="{8CE087B2-7514-4E5A-B899-AEE48B5F0587}" destId="{5BDA328C-CD08-4D96-9898-026E0D9D7520}" srcOrd="0" destOrd="0" presId="urn:microsoft.com/office/officeart/2005/8/layout/vProcess5"/>
    <dgm:cxn modelId="{A1C56991-F5F2-4B74-A5C3-010B53E1A1F8}" type="presParOf" srcId="{8CE087B2-7514-4E5A-B899-AEE48B5F0587}" destId="{0CEE7B90-B03A-400C-8465-301AC3C06826}" srcOrd="1" destOrd="0" presId="urn:microsoft.com/office/officeart/2005/8/layout/vProcess5"/>
    <dgm:cxn modelId="{321AA4EA-A488-4398-8904-A1FFFB3D363F}" type="presParOf" srcId="{8CE087B2-7514-4E5A-B899-AEE48B5F0587}" destId="{EFB02DE3-BFC1-4943-855D-CA91F6556FE8}" srcOrd="2" destOrd="0" presId="urn:microsoft.com/office/officeart/2005/8/layout/vProcess5"/>
    <dgm:cxn modelId="{F4ED14EC-BF75-4D61-AC92-BB216309A9C0}" type="presParOf" srcId="{8CE087B2-7514-4E5A-B899-AEE48B5F0587}" destId="{F198545E-C9C6-4BB6-B1C5-6F065E46EAAE}" srcOrd="3" destOrd="0" presId="urn:microsoft.com/office/officeart/2005/8/layout/vProcess5"/>
    <dgm:cxn modelId="{A613CB9A-D931-4FA1-8BAB-EA7AB401E35E}" type="presParOf" srcId="{8CE087B2-7514-4E5A-B899-AEE48B5F0587}" destId="{7AE93A87-186C-4006-BE5D-74174B787547}" srcOrd="4" destOrd="0" presId="urn:microsoft.com/office/officeart/2005/8/layout/vProcess5"/>
    <dgm:cxn modelId="{F2CA3406-EF3D-4236-8275-BD584621DCFA}" type="presParOf" srcId="{8CE087B2-7514-4E5A-B899-AEE48B5F0587}" destId="{BE34DA7D-2491-4A35-A2F3-577B5DD118E0}" srcOrd="5" destOrd="0" presId="urn:microsoft.com/office/officeart/2005/8/layout/vProcess5"/>
    <dgm:cxn modelId="{50B078C7-2D0E-400C-B127-BDAC24882610}" type="presParOf" srcId="{8CE087B2-7514-4E5A-B899-AEE48B5F0587}" destId="{87D80A81-3F80-492C-93AF-9195E24AA96A}" srcOrd="6" destOrd="0" presId="urn:microsoft.com/office/officeart/2005/8/layout/vProcess5"/>
    <dgm:cxn modelId="{6B958E88-9999-4573-A292-44F2DD059BD9}" type="presParOf" srcId="{8CE087B2-7514-4E5A-B899-AEE48B5F0587}" destId="{C3E09B91-5068-4B70-9BEE-9949EE9CE6B9}" srcOrd="7" destOrd="0" presId="urn:microsoft.com/office/officeart/2005/8/layout/vProcess5"/>
    <dgm:cxn modelId="{D9C4A3D9-4636-494E-BA40-9A559E4AEDF4}" type="presParOf" srcId="{8CE087B2-7514-4E5A-B899-AEE48B5F0587}" destId="{6F36C065-4515-4004-8890-34A623FA6E92}" srcOrd="8" destOrd="0" presId="urn:microsoft.com/office/officeart/2005/8/layout/vProcess5"/>
    <dgm:cxn modelId="{8FD27FA2-A57B-4DED-8CE2-AA232F45180F}" type="presParOf" srcId="{8CE087B2-7514-4E5A-B899-AEE48B5F0587}" destId="{AE9D4125-FDBE-4207-AE1C-6DD43514653E}" srcOrd="9" destOrd="0" presId="urn:microsoft.com/office/officeart/2005/8/layout/vProcess5"/>
    <dgm:cxn modelId="{E7F609B8-1486-44C4-A293-839FD5832FA1}" type="presParOf" srcId="{8CE087B2-7514-4E5A-B899-AEE48B5F0587}" destId="{C47C80AA-7CF2-47AF-B323-9DF8428DDD0E}" srcOrd="10" destOrd="0" presId="urn:microsoft.com/office/officeart/2005/8/layout/vProcess5"/>
    <dgm:cxn modelId="{9F7DE7C2-F688-4C2B-8713-8756B8096BB4}" type="presParOf" srcId="{8CE087B2-7514-4E5A-B899-AEE48B5F0587}" destId="{1E8CC298-245A-40DC-972A-24A25E5E7C21}" srcOrd="11" destOrd="0" presId="urn:microsoft.com/office/officeart/2005/8/layout/vProcess5"/>
    <dgm:cxn modelId="{75AB38BE-294B-443E-B77E-D8DA35799439}" type="presParOf" srcId="{8CE087B2-7514-4E5A-B899-AEE48B5F0587}" destId="{CE880952-D0DF-4B3A-9FD6-DA9CEBB3CF77}" srcOrd="12" destOrd="0" presId="urn:microsoft.com/office/officeart/2005/8/layout/vProcess5"/>
    <dgm:cxn modelId="{DF62626D-7F72-4282-91EE-E331F7DD0EEC}" type="presParOf" srcId="{8CE087B2-7514-4E5A-B899-AEE48B5F0587}" destId="{9E6D65DE-713E-4E75-869B-9FAE658B8B2E}" srcOrd="13" destOrd="0" presId="urn:microsoft.com/office/officeart/2005/8/layout/vProcess5"/>
    <dgm:cxn modelId="{1F6CDD9A-4C92-4B8C-ABB9-AAB06FCFFAA9}" type="presParOf" srcId="{8CE087B2-7514-4E5A-B899-AEE48B5F0587}" destId="{B4DCB76A-E127-499B-B67D-17BBFF18F55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5C61C-2B31-4A13-9765-6E898C27DF24}">
      <dsp:nvSpPr>
        <dsp:cNvPr id="0" name=""/>
        <dsp:cNvSpPr/>
      </dsp:nvSpPr>
      <dsp:spPr>
        <a:xfrm>
          <a:off x="0" y="313868"/>
          <a:ext cx="103536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74D04-3D70-4B3F-9C8D-C017080E007E}">
      <dsp:nvSpPr>
        <dsp:cNvPr id="0" name=""/>
        <dsp:cNvSpPr/>
      </dsp:nvSpPr>
      <dsp:spPr>
        <a:xfrm>
          <a:off x="517683" y="33428"/>
          <a:ext cx="7247572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941" tIns="0" rIns="27394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২ টি পদ্ধতিতে করা হয়/ যথা-</a:t>
          </a:r>
        </a:p>
      </dsp:txBody>
      <dsp:txXfrm>
        <a:off x="545063" y="60808"/>
        <a:ext cx="7192812" cy="506120"/>
      </dsp:txXfrm>
    </dsp:sp>
    <dsp:sp modelId="{3BA5C58A-2128-431F-8DA9-E0C2C07DE7F3}">
      <dsp:nvSpPr>
        <dsp:cNvPr id="0" name=""/>
        <dsp:cNvSpPr/>
      </dsp:nvSpPr>
      <dsp:spPr>
        <a:xfrm>
          <a:off x="0" y="1175709"/>
          <a:ext cx="10353675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560" tIns="395732" rIns="8035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আকরিকে উপস্থিত ধাতুকে বিজারিত করে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ঘনীকৃত</a:t>
          </a:r>
          <a:r>
            <a:rPr lang="en-US" sz="1900" kern="1200" dirty="0"/>
            <a:t> </a:t>
          </a:r>
          <a:r>
            <a:rPr lang="en-US" sz="1900" kern="1200" dirty="0" err="1"/>
            <a:t>আকরিকের</a:t>
          </a:r>
          <a:r>
            <a:rPr lang="en-US" sz="1900" kern="1200" dirty="0"/>
            <a:t> </a:t>
          </a:r>
          <a:r>
            <a:rPr lang="en-US" sz="1900" kern="1200" dirty="0" err="1"/>
            <a:t>গলনাংকের</a:t>
          </a:r>
          <a:r>
            <a:rPr lang="en-US" sz="1900" kern="1200" dirty="0"/>
            <a:t> </a:t>
          </a:r>
          <a:r>
            <a:rPr lang="en-US" sz="1900" kern="1200" dirty="0" err="1"/>
            <a:t>চেয়ে</a:t>
          </a:r>
          <a:r>
            <a:rPr lang="en-US" sz="1900" kern="1200" dirty="0"/>
            <a:t> </a:t>
          </a:r>
          <a:r>
            <a:rPr lang="en-US" sz="1900" kern="1200" dirty="0" err="1"/>
            <a:t>কম</a:t>
          </a:r>
          <a:r>
            <a:rPr lang="en-US" sz="1900" kern="1200" dirty="0"/>
            <a:t> </a:t>
          </a:r>
          <a:r>
            <a:rPr lang="en-US" sz="1900" kern="1200" dirty="0" err="1"/>
            <a:t>তাপমাত্রায়</a:t>
          </a:r>
          <a:r>
            <a:rPr lang="en-US" sz="1900" kern="1200" dirty="0"/>
            <a:t> </a:t>
          </a:r>
          <a:r>
            <a:rPr lang="en-US" sz="1900" kern="1200" dirty="0" err="1"/>
            <a:t>বাতাসের</a:t>
          </a:r>
          <a:r>
            <a:rPr lang="en-US" sz="1900" kern="1200" dirty="0"/>
            <a:t> </a:t>
          </a:r>
          <a:r>
            <a:rPr lang="en-US" sz="1900" kern="1200" dirty="0" err="1"/>
            <a:t>অনুপস্থিতিতে</a:t>
          </a:r>
          <a:r>
            <a:rPr lang="en-US" sz="1900" kern="1200" dirty="0"/>
            <a:t> </a:t>
          </a:r>
          <a:r>
            <a:rPr lang="en-US" sz="1900" kern="1200" dirty="0" err="1"/>
            <a:t>উত্তপ্ত</a:t>
          </a:r>
          <a:r>
            <a:rPr lang="en-US" sz="1900" kern="1200" dirty="0"/>
            <a:t>  </a:t>
          </a:r>
          <a:r>
            <a:rPr lang="en-US" sz="1900" kern="1200" dirty="0" err="1"/>
            <a:t>করা</a:t>
          </a:r>
          <a:r>
            <a:rPr lang="en-US" sz="1900" kern="1200" dirty="0"/>
            <a:t> </a:t>
          </a:r>
          <a:r>
            <a:rPr lang="en-US" sz="1900" kern="1200" dirty="0" err="1"/>
            <a:t>হয়</a:t>
          </a:r>
          <a:r>
            <a:rPr lang="en-US" sz="1900" kern="1200" dirty="0"/>
            <a:t>।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পানিসহ</a:t>
          </a:r>
          <a:r>
            <a:rPr lang="en-US" sz="1900" kern="1200" dirty="0"/>
            <a:t> </a:t>
          </a:r>
          <a:r>
            <a:rPr lang="en-US" sz="1900" kern="1200" dirty="0" err="1"/>
            <a:t>কার্বনেট,বাইকার্বনেট</a:t>
          </a:r>
          <a:r>
            <a:rPr lang="en-US" sz="1900" kern="1200" dirty="0"/>
            <a:t> </a:t>
          </a:r>
          <a:r>
            <a:rPr lang="en-US" sz="1900" kern="1200" dirty="0" err="1"/>
            <a:t>হাইড্রোক্সাইড</a:t>
          </a:r>
          <a:r>
            <a:rPr lang="en-US" sz="1900" kern="1200" dirty="0"/>
            <a:t> </a:t>
          </a:r>
          <a:r>
            <a:rPr lang="en-US" sz="1900" kern="1200" dirty="0" err="1"/>
            <a:t>জাতীয়</a:t>
          </a:r>
          <a:r>
            <a:rPr lang="en-US" sz="1900" kern="1200" dirty="0"/>
            <a:t> </a:t>
          </a:r>
          <a:r>
            <a:rPr lang="en-US" sz="1900" kern="1200" dirty="0" err="1"/>
            <a:t>অপদ্রব্য</a:t>
          </a:r>
          <a:r>
            <a:rPr lang="en-US" sz="1900" kern="1200" dirty="0"/>
            <a:t> </a:t>
          </a:r>
          <a:r>
            <a:rPr lang="en-US" sz="1900" kern="1200" dirty="0" err="1"/>
            <a:t>কার্বন</a:t>
          </a:r>
          <a:r>
            <a:rPr lang="en-US" sz="1900" kern="1200" dirty="0"/>
            <a:t> </a:t>
          </a:r>
          <a:r>
            <a:rPr lang="en-US" sz="1900" kern="1200" dirty="0" err="1"/>
            <a:t>ডাই</a:t>
          </a:r>
          <a:r>
            <a:rPr lang="en-US" sz="1900" kern="1200" dirty="0"/>
            <a:t> </a:t>
          </a:r>
          <a:r>
            <a:rPr lang="en-US" sz="1900" kern="1200" dirty="0" err="1"/>
            <a:t>অক্সাইড</a:t>
          </a:r>
          <a:r>
            <a:rPr lang="en-US" sz="1900" kern="1200" dirty="0"/>
            <a:t> </a:t>
          </a:r>
          <a:r>
            <a:rPr lang="en-US" sz="1900" kern="1200" dirty="0" err="1"/>
            <a:t>কিংবা</a:t>
          </a:r>
          <a:r>
            <a:rPr lang="en-US" sz="1900" kern="1200" dirty="0"/>
            <a:t> </a:t>
          </a:r>
          <a:r>
            <a:rPr lang="en-US" sz="1900" kern="1200" dirty="0" err="1"/>
            <a:t>পানি</a:t>
          </a:r>
          <a:r>
            <a:rPr lang="en-US" sz="1900" kern="1200" dirty="0"/>
            <a:t> </a:t>
          </a:r>
          <a:r>
            <a:rPr lang="en-US" sz="1900" kern="1200" dirty="0" err="1"/>
            <a:t>হিসেবে</a:t>
          </a:r>
          <a:r>
            <a:rPr lang="en-US" sz="1900" kern="1200" dirty="0"/>
            <a:t> </a:t>
          </a:r>
          <a:r>
            <a:rPr lang="en-US" sz="1900" kern="1200" dirty="0" err="1"/>
            <a:t>দুরীভুত</a:t>
          </a:r>
          <a:r>
            <a:rPr lang="en-US" sz="1900" kern="1200" dirty="0"/>
            <a:t> </a:t>
          </a:r>
          <a:r>
            <a:rPr lang="en-US" sz="1900" kern="1200" dirty="0" err="1"/>
            <a:t>হয়</a:t>
          </a:r>
          <a:r>
            <a:rPr lang="en-US" sz="1900" kern="1200" dirty="0"/>
            <a:t>।</a:t>
          </a:r>
        </a:p>
      </dsp:txBody>
      <dsp:txXfrm>
        <a:off x="0" y="1175709"/>
        <a:ext cx="10353675" cy="2094750"/>
      </dsp:txXfrm>
    </dsp:sp>
    <dsp:sp modelId="{602CE91F-CC92-4CA2-8FC5-25A48DD73A37}">
      <dsp:nvSpPr>
        <dsp:cNvPr id="0" name=""/>
        <dsp:cNvSpPr/>
      </dsp:nvSpPr>
      <dsp:spPr>
        <a:xfrm>
          <a:off x="517683" y="895268"/>
          <a:ext cx="7247572" cy="56088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941" tIns="0" rIns="27394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১। আকরিকের ভষ্মীকরনঃ</a:t>
          </a:r>
        </a:p>
      </dsp:txBody>
      <dsp:txXfrm>
        <a:off x="545063" y="922648"/>
        <a:ext cx="719281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077C8-5100-485A-8697-25CCE743C212}">
      <dsp:nvSpPr>
        <dsp:cNvPr id="0" name=""/>
        <dsp:cNvSpPr/>
      </dsp:nvSpPr>
      <dsp:spPr>
        <a:xfrm>
          <a:off x="0" y="574671"/>
          <a:ext cx="2911971" cy="1849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BFA19-6F60-43DB-8F2F-9942D6EA7523}">
      <dsp:nvSpPr>
        <dsp:cNvPr id="0" name=""/>
        <dsp:cNvSpPr/>
      </dsp:nvSpPr>
      <dsp:spPr>
        <a:xfrm>
          <a:off x="323552" y="882046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১।সালফাইড আকরিকের ক্ষেত্র।(লেড,জিংক)</a:t>
          </a:r>
        </a:p>
      </dsp:txBody>
      <dsp:txXfrm>
        <a:off x="377710" y="936204"/>
        <a:ext cx="2803655" cy="1740785"/>
      </dsp:txXfrm>
    </dsp:sp>
    <dsp:sp modelId="{BD735181-5B2D-418E-85F4-F1A0034DB5DB}">
      <dsp:nvSpPr>
        <dsp:cNvPr id="0" name=""/>
        <dsp:cNvSpPr/>
      </dsp:nvSpPr>
      <dsp:spPr>
        <a:xfrm>
          <a:off x="3559075" y="574671"/>
          <a:ext cx="2911971" cy="1849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6B922-DC3A-40EC-A811-78467945CA3C}">
      <dsp:nvSpPr>
        <dsp:cNvPr id="0" name=""/>
        <dsp:cNvSpPr/>
      </dsp:nvSpPr>
      <dsp:spPr>
        <a:xfrm>
          <a:off x="3882628" y="882046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২।গলনাংকের চেয়ে  কম তাপমাত্রায়</a:t>
          </a:r>
        </a:p>
      </dsp:txBody>
      <dsp:txXfrm>
        <a:off x="3936786" y="936204"/>
        <a:ext cx="2803655" cy="1740785"/>
      </dsp:txXfrm>
    </dsp:sp>
    <dsp:sp modelId="{0CB55D4C-7E73-4071-B889-9385CAB030CA}">
      <dsp:nvSpPr>
        <dsp:cNvPr id="0" name=""/>
        <dsp:cNvSpPr/>
      </dsp:nvSpPr>
      <dsp:spPr>
        <a:xfrm>
          <a:off x="7118151" y="574671"/>
          <a:ext cx="2911971" cy="1849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73905-7170-42AB-8817-E21839BCDAC5}">
      <dsp:nvSpPr>
        <dsp:cNvPr id="0" name=""/>
        <dsp:cNvSpPr/>
      </dsp:nvSpPr>
      <dsp:spPr>
        <a:xfrm>
          <a:off x="7441703" y="882046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৩। </a:t>
          </a:r>
          <a:r>
            <a:rPr lang="en-US" sz="1600" kern="1200" dirty="0" err="1"/>
            <a:t>সালফাইড,ফসফরাস,আর্সেনিক</a:t>
          </a:r>
          <a:r>
            <a:rPr lang="en-US" sz="1600" kern="1200" dirty="0"/>
            <a:t> </a:t>
          </a:r>
          <a:r>
            <a:rPr lang="en-US" sz="1600" kern="1200" dirty="0" err="1"/>
            <a:t>ইত্যাদি</a:t>
          </a:r>
          <a:r>
            <a:rPr lang="en-US" sz="1600" kern="1200" dirty="0"/>
            <a:t> </a:t>
          </a:r>
          <a:r>
            <a:rPr lang="en-US" sz="1600" kern="1200" dirty="0" err="1"/>
            <a:t>উদ্বায়ী</a:t>
          </a:r>
          <a:r>
            <a:rPr lang="en-US" sz="1600" kern="1200" dirty="0"/>
            <a:t> </a:t>
          </a:r>
          <a:r>
            <a:rPr lang="en-US" sz="1600" kern="1200" dirty="0" err="1"/>
            <a:t>খনিজমল</a:t>
          </a:r>
          <a:r>
            <a:rPr lang="en-US" sz="1600" kern="1200" dirty="0"/>
            <a:t> </a:t>
          </a:r>
          <a:r>
            <a:rPr lang="en-US" sz="1600" kern="1200" dirty="0" err="1"/>
            <a:t>অক্সাইড</a:t>
          </a:r>
          <a:r>
            <a:rPr lang="en-US" sz="1600" kern="1200" dirty="0"/>
            <a:t> </a:t>
          </a:r>
          <a:r>
            <a:rPr lang="en-US" sz="1600" kern="1200" dirty="0" err="1"/>
            <a:t>হিসেবে</a:t>
          </a:r>
          <a:r>
            <a:rPr lang="en-US" sz="1600" kern="1200" dirty="0"/>
            <a:t> </a:t>
          </a:r>
          <a:r>
            <a:rPr lang="en-US" sz="1600" kern="1200" dirty="0" err="1"/>
            <a:t>দূরীভূত</a:t>
          </a:r>
          <a:r>
            <a:rPr lang="en-US" sz="1600" kern="1200" dirty="0"/>
            <a:t> </a:t>
          </a:r>
          <a:r>
            <a:rPr lang="en-US" sz="1600" kern="1200" dirty="0" err="1"/>
            <a:t>হয়</a:t>
          </a:r>
          <a:endParaRPr lang="en-US" sz="1600" kern="1200" dirty="0"/>
        </a:p>
      </dsp:txBody>
      <dsp:txXfrm>
        <a:off x="7495861" y="936204"/>
        <a:ext cx="2803655" cy="1740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C388C-4FE1-4E73-85AD-D82EBC7B40F3}">
      <dsp:nvSpPr>
        <dsp:cNvPr id="0" name=""/>
        <dsp:cNvSpPr/>
      </dsp:nvSpPr>
      <dsp:spPr>
        <a:xfrm>
          <a:off x="0" y="0"/>
          <a:ext cx="8282940" cy="727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আকরিককে</a:t>
          </a:r>
          <a:r>
            <a:rPr lang="en-US" sz="1800" kern="1200" dirty="0"/>
            <a:t> </a:t>
          </a:r>
          <a:r>
            <a:rPr lang="en-US" sz="1800" kern="1200" dirty="0" err="1"/>
            <a:t>ভষ্মিকরন</a:t>
          </a:r>
          <a:r>
            <a:rPr lang="en-US" sz="1800" kern="1200" dirty="0"/>
            <a:t>  </a:t>
          </a:r>
          <a:r>
            <a:rPr lang="en-US" sz="1800" kern="1200" dirty="0" err="1"/>
            <a:t>বা</a:t>
          </a:r>
          <a:r>
            <a:rPr lang="en-US" sz="1800" kern="1200" dirty="0"/>
            <a:t> </a:t>
          </a:r>
          <a:r>
            <a:rPr lang="en-US" sz="1800" kern="1200" dirty="0" err="1"/>
            <a:t>তাপজারন</a:t>
          </a:r>
          <a:r>
            <a:rPr lang="en-US" sz="1800" kern="1200" dirty="0"/>
            <a:t> </a:t>
          </a:r>
          <a:r>
            <a:rPr lang="en-US" sz="1800" kern="1200" dirty="0" err="1"/>
            <a:t>করায়</a:t>
          </a:r>
          <a:r>
            <a:rPr lang="en-US" sz="1800" kern="1200" dirty="0"/>
            <a:t> </a:t>
          </a:r>
          <a:r>
            <a:rPr lang="en-US" sz="1800" kern="1200" dirty="0" err="1"/>
            <a:t>যে</a:t>
          </a:r>
          <a:r>
            <a:rPr lang="en-US" sz="1800" kern="1200" dirty="0"/>
            <a:t> </a:t>
          </a:r>
          <a:r>
            <a:rPr lang="en-US" sz="1800" kern="1200" dirty="0" err="1"/>
            <a:t>ধাতব</a:t>
          </a:r>
          <a:r>
            <a:rPr lang="en-US" sz="1800" kern="1200" dirty="0"/>
            <a:t> </a:t>
          </a:r>
          <a:r>
            <a:rPr lang="en-US" sz="1800" kern="1200" dirty="0" err="1"/>
            <a:t>অক্সাইড</a:t>
          </a:r>
          <a:r>
            <a:rPr lang="en-US" sz="1800" kern="1200" dirty="0"/>
            <a:t> </a:t>
          </a:r>
          <a:r>
            <a:rPr lang="en-US" sz="1800" kern="1200" dirty="0" err="1"/>
            <a:t>পাওয়া</a:t>
          </a:r>
          <a:r>
            <a:rPr lang="en-US" sz="1800" kern="1200" dirty="0"/>
            <a:t> </a:t>
          </a:r>
          <a:r>
            <a:rPr lang="en-US" sz="1800" kern="1200" dirty="0" err="1"/>
            <a:t>যায়</a:t>
          </a:r>
          <a:r>
            <a:rPr lang="en-US" sz="1800" kern="1200" dirty="0"/>
            <a:t> </a:t>
          </a:r>
          <a:r>
            <a:rPr lang="en-US" sz="1800" kern="1200" dirty="0" err="1"/>
            <a:t>তাদের</a:t>
          </a:r>
          <a:r>
            <a:rPr lang="en-US" sz="1800" kern="1200" dirty="0"/>
            <a:t> </a:t>
          </a:r>
          <a:r>
            <a:rPr lang="en-US" sz="1800" kern="1200" dirty="0" err="1"/>
            <a:t>বিজারিত</a:t>
          </a:r>
          <a:r>
            <a:rPr lang="en-US" sz="1800" kern="1200" dirty="0"/>
            <a:t> </a:t>
          </a:r>
          <a:r>
            <a:rPr lang="en-US" sz="1800" kern="1200" dirty="0" err="1"/>
            <a:t>করলে</a:t>
          </a:r>
          <a:r>
            <a:rPr lang="en-US" sz="1800" kern="1200" dirty="0"/>
            <a:t> </a:t>
          </a:r>
          <a:r>
            <a:rPr lang="en-US" sz="1800" kern="1200" dirty="0" err="1"/>
            <a:t>ধাতু</a:t>
          </a:r>
          <a:r>
            <a:rPr lang="en-US" sz="1800" kern="1200" dirty="0"/>
            <a:t> </a:t>
          </a:r>
          <a:r>
            <a:rPr lang="en-US" sz="1800" kern="1200" dirty="0" err="1"/>
            <a:t>পাওয়া</a:t>
          </a:r>
          <a:r>
            <a:rPr lang="en-US" sz="1800" kern="1200" dirty="0"/>
            <a:t> </a:t>
          </a:r>
          <a:r>
            <a:rPr lang="en-US" sz="1800" kern="1200" dirty="0" err="1"/>
            <a:t>যায়।বিজারন</a:t>
          </a:r>
          <a:r>
            <a:rPr lang="en-US" sz="1800" kern="1200" dirty="0"/>
            <a:t> </a:t>
          </a:r>
          <a:r>
            <a:rPr lang="en-US" sz="1800" kern="1200" dirty="0" err="1"/>
            <a:t>বিভিন্ন</a:t>
          </a:r>
          <a:r>
            <a:rPr lang="en-US" sz="1800" kern="1200" dirty="0"/>
            <a:t> </a:t>
          </a:r>
          <a:r>
            <a:rPr lang="en-US" sz="1800" kern="1200" dirty="0" err="1"/>
            <a:t>ধরনের</a:t>
          </a:r>
          <a:r>
            <a:rPr lang="en-US" sz="1800" kern="1200" dirty="0"/>
            <a:t> </a:t>
          </a:r>
        </a:p>
      </dsp:txBody>
      <dsp:txXfrm>
        <a:off x="21301" y="21301"/>
        <a:ext cx="7436693" cy="684678"/>
      </dsp:txXfrm>
    </dsp:sp>
    <dsp:sp modelId="{EFD444C8-D1DD-4FF4-8D86-6CA5646C39EF}">
      <dsp:nvSpPr>
        <dsp:cNvPr id="0" name=""/>
        <dsp:cNvSpPr/>
      </dsp:nvSpPr>
      <dsp:spPr>
        <a:xfrm>
          <a:off x="693696" y="859513"/>
          <a:ext cx="8282940" cy="727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তড়িৎ বিশ্লেষনের মাধ্যমে বিজারন</a:t>
          </a:r>
        </a:p>
      </dsp:txBody>
      <dsp:txXfrm>
        <a:off x="714997" y="880814"/>
        <a:ext cx="7073909" cy="684678"/>
      </dsp:txXfrm>
    </dsp:sp>
    <dsp:sp modelId="{CFF11D3C-AE0A-496F-B485-04AB7316BEF8}">
      <dsp:nvSpPr>
        <dsp:cNvPr id="0" name=""/>
        <dsp:cNvSpPr/>
      </dsp:nvSpPr>
      <dsp:spPr>
        <a:xfrm>
          <a:off x="1377038" y="1719026"/>
          <a:ext cx="8282940" cy="727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কার্বন বিজারন পদ্ধতি</a:t>
          </a:r>
        </a:p>
      </dsp:txBody>
      <dsp:txXfrm>
        <a:off x="1398339" y="1740327"/>
        <a:ext cx="7084263" cy="684678"/>
      </dsp:txXfrm>
    </dsp:sp>
    <dsp:sp modelId="{A09E3A0C-5D24-49D2-9B63-FD4644504E29}">
      <dsp:nvSpPr>
        <dsp:cNvPr id="0" name=""/>
        <dsp:cNvSpPr/>
      </dsp:nvSpPr>
      <dsp:spPr>
        <a:xfrm>
          <a:off x="2070734" y="2578539"/>
          <a:ext cx="8282940" cy="727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স্ববিজারণ</a:t>
          </a:r>
        </a:p>
      </dsp:txBody>
      <dsp:txXfrm>
        <a:off x="2092035" y="2599840"/>
        <a:ext cx="7073909" cy="684678"/>
      </dsp:txXfrm>
    </dsp:sp>
    <dsp:sp modelId="{6EF4AB6F-B7DD-43DD-A8F5-120FFC2AD7D0}">
      <dsp:nvSpPr>
        <dsp:cNvPr id="0" name=""/>
        <dsp:cNvSpPr/>
      </dsp:nvSpPr>
      <dsp:spPr>
        <a:xfrm>
          <a:off x="7810207" y="557030"/>
          <a:ext cx="472732" cy="472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16572" y="557030"/>
        <a:ext cx="260002" cy="355731"/>
      </dsp:txXfrm>
    </dsp:sp>
    <dsp:sp modelId="{A3313713-D975-48FB-8EE3-0AF206224978}">
      <dsp:nvSpPr>
        <dsp:cNvPr id="0" name=""/>
        <dsp:cNvSpPr/>
      </dsp:nvSpPr>
      <dsp:spPr>
        <a:xfrm>
          <a:off x="8503903" y="1416543"/>
          <a:ext cx="472732" cy="472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10268" y="1416543"/>
        <a:ext cx="260002" cy="355731"/>
      </dsp:txXfrm>
    </dsp:sp>
    <dsp:sp modelId="{C2130978-F2E0-4291-8B53-B4D434CCF2EA}">
      <dsp:nvSpPr>
        <dsp:cNvPr id="0" name=""/>
        <dsp:cNvSpPr/>
      </dsp:nvSpPr>
      <dsp:spPr>
        <a:xfrm>
          <a:off x="9187246" y="2276057"/>
          <a:ext cx="472732" cy="472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3611" y="2276057"/>
        <a:ext cx="260002" cy="355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1A668-66E7-4A47-B31D-258171A04DC5}">
      <dsp:nvSpPr>
        <dsp:cNvPr id="0" name=""/>
        <dsp:cNvSpPr/>
      </dsp:nvSpPr>
      <dsp:spPr>
        <a:xfrm>
          <a:off x="0" y="34874"/>
          <a:ext cx="5924550" cy="865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অ্যালুমিনিয়াম অক্সাইড থেকে অ্যালুমিনিয়াম ধাতু নিষ্কাশন পদ্ধতি</a:t>
          </a:r>
        </a:p>
      </dsp:txBody>
      <dsp:txXfrm>
        <a:off x="42265" y="77139"/>
        <a:ext cx="5840020" cy="781270"/>
      </dsp:txXfrm>
    </dsp:sp>
    <dsp:sp modelId="{EC99EA31-B8DA-4DB7-91F3-C9C8EACDE65E}">
      <dsp:nvSpPr>
        <dsp:cNvPr id="0" name=""/>
        <dsp:cNvSpPr/>
      </dsp:nvSpPr>
      <dsp:spPr>
        <a:xfrm>
          <a:off x="0" y="958274"/>
          <a:ext cx="5924550" cy="865800"/>
        </a:xfrm>
        <a:prstGeom prst="roundRect">
          <a:avLst/>
        </a:prstGeom>
        <a:gradFill rotWithShape="0">
          <a:gsLst>
            <a:gs pos="0">
              <a:schemeClr val="accent2">
                <a:hueOff val="553230"/>
                <a:satOff val="2550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553230"/>
                <a:satOff val="2550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553230"/>
                <a:satOff val="2550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তরল করতে হবে এবং ২০৫০ডিগ্রী সেঃ এ গলে</a:t>
          </a:r>
        </a:p>
      </dsp:txBody>
      <dsp:txXfrm>
        <a:off x="42265" y="1000539"/>
        <a:ext cx="5840020" cy="781270"/>
      </dsp:txXfrm>
    </dsp:sp>
    <dsp:sp modelId="{31B4874C-2B24-4281-B1D3-DC82C117EDE1}">
      <dsp:nvSpPr>
        <dsp:cNvPr id="0" name=""/>
        <dsp:cNvSpPr/>
      </dsp:nvSpPr>
      <dsp:spPr>
        <a:xfrm>
          <a:off x="0" y="1881675"/>
          <a:ext cx="5924550" cy="865800"/>
        </a:xfrm>
        <a:prstGeom prst="roundRect">
          <a:avLst/>
        </a:prstGeom>
        <a:gradFill rotWithShape="0">
          <a:gsLst>
            <a:gs pos="0">
              <a:schemeClr val="accent2">
                <a:hueOff val="1106460"/>
                <a:satOff val="5101"/>
                <a:lumOff val="78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106460"/>
                <a:satOff val="5101"/>
                <a:lumOff val="78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106460"/>
                <a:satOff val="5101"/>
                <a:lumOff val="78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ক্রায়োলাইট যোগে ৮০০-১০০০ সেঃ তাপমাত্রায় গলে যায়</a:t>
          </a:r>
        </a:p>
      </dsp:txBody>
      <dsp:txXfrm>
        <a:off x="42265" y="1923940"/>
        <a:ext cx="5840020" cy="781270"/>
      </dsp:txXfrm>
    </dsp:sp>
    <dsp:sp modelId="{B37F08F3-0B86-4683-8460-C155C9F0EB20}">
      <dsp:nvSpPr>
        <dsp:cNvPr id="0" name=""/>
        <dsp:cNvSpPr/>
      </dsp:nvSpPr>
      <dsp:spPr>
        <a:xfrm>
          <a:off x="0" y="2805075"/>
          <a:ext cx="5924550" cy="865800"/>
        </a:xfrm>
        <a:prstGeom prst="roundRect">
          <a:avLst/>
        </a:prstGeom>
        <a:gradFill rotWithShape="0">
          <a:gsLst>
            <a:gs pos="0">
              <a:schemeClr val="accent2">
                <a:hueOff val="1659690"/>
                <a:satOff val="7651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659690"/>
                <a:satOff val="7651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659690"/>
                <a:satOff val="7651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কার্বন দন্ড প্রবেশ করানো হয়</a:t>
          </a:r>
        </a:p>
      </dsp:txBody>
      <dsp:txXfrm>
        <a:off x="42265" y="2847340"/>
        <a:ext cx="5840020" cy="781270"/>
      </dsp:txXfrm>
    </dsp:sp>
    <dsp:sp modelId="{5576A5CA-B66B-4CA2-8112-D958C74FE326}">
      <dsp:nvSpPr>
        <dsp:cNvPr id="0" name=""/>
        <dsp:cNvSpPr/>
      </dsp:nvSpPr>
      <dsp:spPr>
        <a:xfrm>
          <a:off x="0" y="3728475"/>
          <a:ext cx="5924550" cy="865800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স্টিলের পাত্রকে ব্যটারির ঋনাত্মক এবং কার্বন দন্ডকে ধনাত্মক প্রান্তে যুক্ত করতে হয়।</a:t>
          </a:r>
        </a:p>
      </dsp:txBody>
      <dsp:txXfrm>
        <a:off x="42265" y="3770740"/>
        <a:ext cx="5840020" cy="781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32914-35B9-4DAA-ADC0-269FCD7EC6DB}">
      <dsp:nvSpPr>
        <dsp:cNvPr id="0" name=""/>
        <dsp:cNvSpPr/>
      </dsp:nvSpPr>
      <dsp:spPr>
        <a:xfrm>
          <a:off x="0" y="0"/>
          <a:ext cx="7972329" cy="595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ধাতব</a:t>
          </a:r>
          <a:r>
            <a:rPr lang="en-US" sz="1800" kern="1200" dirty="0"/>
            <a:t> </a:t>
          </a:r>
          <a:r>
            <a:rPr lang="en-US" sz="1800" kern="1200" dirty="0" err="1"/>
            <a:t>অক্সাইড</a:t>
          </a:r>
          <a:r>
            <a:rPr lang="en-US" sz="1800" kern="1200" dirty="0"/>
            <a:t> </a:t>
          </a:r>
          <a:r>
            <a:rPr lang="en-US" sz="1800" kern="1200" dirty="0" err="1"/>
            <a:t>এর</a:t>
          </a:r>
          <a:r>
            <a:rPr lang="en-US" sz="1800" kern="1200" dirty="0"/>
            <a:t> </a:t>
          </a:r>
          <a:r>
            <a:rPr lang="en-US" sz="1800" kern="1200" dirty="0" err="1"/>
            <a:t>সাথে</a:t>
          </a:r>
          <a:r>
            <a:rPr lang="en-US" sz="1800" kern="1200" dirty="0"/>
            <a:t> </a:t>
          </a:r>
          <a:r>
            <a:rPr lang="en-US" sz="1800" kern="1200" dirty="0" err="1"/>
            <a:t>কার্বন</a:t>
          </a:r>
          <a:r>
            <a:rPr lang="en-US" sz="1800" kern="1200" dirty="0"/>
            <a:t> </a:t>
          </a:r>
          <a:r>
            <a:rPr lang="en-US" sz="1800" kern="1200" dirty="0" err="1"/>
            <a:t>উত্তপ্ত</a:t>
          </a:r>
          <a:r>
            <a:rPr lang="en-US" sz="1800" kern="1200" dirty="0"/>
            <a:t> </a:t>
          </a:r>
          <a:r>
            <a:rPr lang="en-US" sz="1800" kern="1200" dirty="0" err="1"/>
            <a:t>করে</a:t>
          </a:r>
          <a:r>
            <a:rPr lang="en-US" sz="1800" kern="1200" dirty="0"/>
            <a:t> </a:t>
          </a:r>
          <a:r>
            <a:rPr lang="en-US" sz="1800" kern="1200" dirty="0" err="1"/>
            <a:t>ধাতু</a:t>
          </a:r>
          <a:r>
            <a:rPr lang="en-US" sz="1800" kern="1200" dirty="0"/>
            <a:t> </a:t>
          </a:r>
          <a:r>
            <a:rPr lang="en-US" sz="1800" kern="1200" dirty="0" err="1"/>
            <a:t>নিষ্কাশন</a:t>
          </a:r>
          <a:r>
            <a:rPr lang="en-US" sz="1800" kern="1200" dirty="0"/>
            <a:t> </a:t>
          </a:r>
          <a:r>
            <a:rPr lang="en-US" sz="1800" kern="1200" dirty="0" err="1"/>
            <a:t>করা</a:t>
          </a:r>
          <a:r>
            <a:rPr lang="en-US" sz="1800" kern="1200" dirty="0"/>
            <a:t> </a:t>
          </a:r>
          <a:r>
            <a:rPr lang="en-US" sz="1800" kern="1200" dirty="0" err="1"/>
            <a:t>হয়</a:t>
          </a:r>
          <a:r>
            <a:rPr lang="en-US" sz="1800" kern="1200" dirty="0"/>
            <a:t>। </a:t>
          </a:r>
          <a:r>
            <a:rPr lang="en-US" sz="1800" kern="1200" dirty="0" err="1"/>
            <a:t>যেমন</a:t>
          </a:r>
          <a:endParaRPr lang="en-US" sz="1800" kern="1200" dirty="0"/>
        </a:p>
      </dsp:txBody>
      <dsp:txXfrm>
        <a:off x="17428" y="17428"/>
        <a:ext cx="7260607" cy="560191"/>
      </dsp:txXfrm>
    </dsp:sp>
    <dsp:sp modelId="{C62E41BC-96D7-47B9-9AF3-9B9C477EA862}">
      <dsp:nvSpPr>
        <dsp:cNvPr id="0" name=""/>
        <dsp:cNvSpPr/>
      </dsp:nvSpPr>
      <dsp:spPr>
        <a:xfrm>
          <a:off x="595336" y="677693"/>
          <a:ext cx="7972329" cy="595047"/>
        </a:xfrm>
        <a:prstGeom prst="roundRect">
          <a:avLst>
            <a:gd name="adj" fmla="val 10000"/>
          </a:avLst>
        </a:prstGeom>
        <a:solidFill>
          <a:schemeClr val="accent2">
            <a:hueOff val="553230"/>
            <a:satOff val="2550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লেড অক্সাইড             +  কার্বন  →  লেড + কোবাল্ট</a:t>
          </a:r>
        </a:p>
      </dsp:txBody>
      <dsp:txXfrm>
        <a:off x="612764" y="695121"/>
        <a:ext cx="6955356" cy="560191"/>
      </dsp:txXfrm>
    </dsp:sp>
    <dsp:sp modelId="{EAE3EBD1-B41B-4F0C-95F6-05AB4EBFC804}">
      <dsp:nvSpPr>
        <dsp:cNvPr id="0" name=""/>
        <dsp:cNvSpPr/>
      </dsp:nvSpPr>
      <dsp:spPr>
        <a:xfrm>
          <a:off x="1190672" y="1355386"/>
          <a:ext cx="7972329" cy="595047"/>
        </a:xfrm>
        <a:prstGeom prst="roundRect">
          <a:avLst>
            <a:gd name="adj" fmla="val 10000"/>
          </a:avLst>
        </a:prstGeom>
        <a:solidFill>
          <a:schemeClr val="accent2">
            <a:hueOff val="1106460"/>
            <a:satOff val="5101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জিংক অক্সাইড-</a:t>
          </a:r>
        </a:p>
      </dsp:txBody>
      <dsp:txXfrm>
        <a:off x="1208100" y="1372814"/>
        <a:ext cx="6955356" cy="560191"/>
      </dsp:txXfrm>
    </dsp:sp>
    <dsp:sp modelId="{AF6F266D-BEFA-4878-A3B3-321885B5DC99}">
      <dsp:nvSpPr>
        <dsp:cNvPr id="0" name=""/>
        <dsp:cNvSpPr/>
      </dsp:nvSpPr>
      <dsp:spPr>
        <a:xfrm>
          <a:off x="1786008" y="2033079"/>
          <a:ext cx="7972329" cy="595047"/>
        </a:xfrm>
        <a:prstGeom prst="roundRect">
          <a:avLst>
            <a:gd name="adj" fmla="val 10000"/>
          </a:avLst>
        </a:prstGeom>
        <a:solidFill>
          <a:schemeClr val="accent2">
            <a:hueOff val="1659690"/>
            <a:satOff val="7651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আয়রন অক্সাইড-</a:t>
          </a:r>
        </a:p>
      </dsp:txBody>
      <dsp:txXfrm>
        <a:off x="1803436" y="2050507"/>
        <a:ext cx="6955356" cy="560191"/>
      </dsp:txXfrm>
    </dsp:sp>
    <dsp:sp modelId="{C45BC429-6899-469E-8FD0-7845FCF40AD4}">
      <dsp:nvSpPr>
        <dsp:cNvPr id="0" name=""/>
        <dsp:cNvSpPr/>
      </dsp:nvSpPr>
      <dsp:spPr>
        <a:xfrm>
          <a:off x="2381345" y="2710772"/>
          <a:ext cx="7972329" cy="595047"/>
        </a:xfrm>
        <a:prstGeom prst="roundRect">
          <a:avLst>
            <a:gd name="adj" fmla="val 10000"/>
          </a:avLst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কপার অক্সাইড-             </a:t>
          </a:r>
        </a:p>
      </dsp:txBody>
      <dsp:txXfrm>
        <a:off x="2398773" y="2728200"/>
        <a:ext cx="6955356" cy="560191"/>
      </dsp:txXfrm>
    </dsp:sp>
    <dsp:sp modelId="{608AC943-EC00-4AA8-8A70-2F9B33D4399A}">
      <dsp:nvSpPr>
        <dsp:cNvPr id="0" name=""/>
        <dsp:cNvSpPr/>
      </dsp:nvSpPr>
      <dsp:spPr>
        <a:xfrm>
          <a:off x="7585548" y="434715"/>
          <a:ext cx="386780" cy="386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72573" y="434715"/>
        <a:ext cx="212730" cy="291052"/>
      </dsp:txXfrm>
    </dsp:sp>
    <dsp:sp modelId="{5E0DA2B4-B304-4A03-ACAC-51FEE33F7CBD}">
      <dsp:nvSpPr>
        <dsp:cNvPr id="0" name=""/>
        <dsp:cNvSpPr/>
      </dsp:nvSpPr>
      <dsp:spPr>
        <a:xfrm>
          <a:off x="8180885" y="1112408"/>
          <a:ext cx="386780" cy="386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74356"/>
            <a:satOff val="3241"/>
            <a:lumOff val="2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74356"/>
              <a:satOff val="3241"/>
              <a:lumOff val="2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267910" y="1112408"/>
        <a:ext cx="212730" cy="291052"/>
      </dsp:txXfrm>
    </dsp:sp>
    <dsp:sp modelId="{D38870EA-5235-4F16-AF8C-0AFC7461C552}">
      <dsp:nvSpPr>
        <dsp:cNvPr id="0" name=""/>
        <dsp:cNvSpPr/>
      </dsp:nvSpPr>
      <dsp:spPr>
        <a:xfrm>
          <a:off x="8776221" y="1780184"/>
          <a:ext cx="386780" cy="386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48712"/>
            <a:satOff val="6481"/>
            <a:lumOff val="49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948712"/>
              <a:satOff val="6481"/>
              <a:lumOff val="4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863246" y="1780184"/>
        <a:ext cx="212730" cy="291052"/>
      </dsp:txXfrm>
    </dsp:sp>
    <dsp:sp modelId="{62D2D126-DF13-4A0D-ADFB-151065E92551}">
      <dsp:nvSpPr>
        <dsp:cNvPr id="0" name=""/>
        <dsp:cNvSpPr/>
      </dsp:nvSpPr>
      <dsp:spPr>
        <a:xfrm>
          <a:off x="9371557" y="2464488"/>
          <a:ext cx="386780" cy="386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23067"/>
            <a:satOff val="9722"/>
            <a:lumOff val="74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923067"/>
              <a:satOff val="9722"/>
              <a:lumOff val="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458582" y="2464488"/>
        <a:ext cx="212730" cy="291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417D0-8023-4E55-850D-D33F293E5708}">
      <dsp:nvSpPr>
        <dsp:cNvPr id="0" name=""/>
        <dsp:cNvSpPr/>
      </dsp:nvSpPr>
      <dsp:spPr>
        <a:xfrm>
          <a:off x="0" y="1995237"/>
          <a:ext cx="10353675" cy="13090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HgS (</a:t>
          </a:r>
          <a:r>
            <a:rPr lang="en-US" sz="2900" kern="1200" dirty="0" err="1"/>
            <a:t>সিন্নাবার</a:t>
          </a:r>
          <a:r>
            <a:rPr lang="en-US" sz="2900" kern="1200" dirty="0"/>
            <a:t>) + O</a:t>
          </a:r>
          <a:r>
            <a:rPr lang="en-US" sz="2900" kern="1200" baseline="-25000" dirty="0"/>
            <a:t>2</a:t>
          </a: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en-US" sz="2900" kern="1200" dirty="0"/>
            <a:t>Hg +SO</a:t>
          </a:r>
          <a:r>
            <a:rPr lang="en-US" sz="2900" kern="1200" baseline="-25000" dirty="0"/>
            <a:t>2</a:t>
          </a:r>
          <a:endParaRPr lang="en-US" sz="2900" kern="1200" dirty="0"/>
        </a:p>
      </dsp:txBody>
      <dsp:txXfrm>
        <a:off x="0" y="1995237"/>
        <a:ext cx="10353675" cy="1309091"/>
      </dsp:txXfrm>
    </dsp:sp>
    <dsp:sp modelId="{67024AFF-4847-42E0-B016-8A5225AD8CBA}">
      <dsp:nvSpPr>
        <dsp:cNvPr id="0" name=""/>
        <dsp:cNvSpPr/>
      </dsp:nvSpPr>
      <dsp:spPr>
        <a:xfrm rot="10800000">
          <a:off x="0" y="1490"/>
          <a:ext cx="10353675" cy="201338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কম সক্রিয় ধাতু  Cu,Hg,Ag ধাতুসমুহের অক্সাইড এর ক্ষেত্রে বিজারক যোগ না করে শুধু উত্তপ্ত করে বিজারন হয়। যেমন</a:t>
          </a:r>
        </a:p>
      </dsp:txBody>
      <dsp:txXfrm rot="10800000">
        <a:off x="0" y="1490"/>
        <a:ext cx="10353675" cy="1308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9C79E-B4DB-4446-A129-2F8932C9C444}">
      <dsp:nvSpPr>
        <dsp:cNvPr id="0" name=""/>
        <dsp:cNvSpPr/>
      </dsp:nvSpPr>
      <dsp:spPr>
        <a:xfrm>
          <a:off x="0" y="43785"/>
          <a:ext cx="5924550" cy="5920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১।বিগালক যোগ করার পদ্ধতি</a:t>
          </a:r>
        </a:p>
      </dsp:txBody>
      <dsp:txXfrm>
        <a:off x="28900" y="72685"/>
        <a:ext cx="5866750" cy="534220"/>
      </dsp:txXfrm>
    </dsp:sp>
    <dsp:sp modelId="{D70563D9-29E7-45C3-8C13-CFE694726746}">
      <dsp:nvSpPr>
        <dsp:cNvPr id="0" name=""/>
        <dsp:cNvSpPr/>
      </dsp:nvSpPr>
      <dsp:spPr>
        <a:xfrm>
          <a:off x="0" y="702045"/>
          <a:ext cx="5924550" cy="592020"/>
        </a:xfrm>
        <a:prstGeom prst="roundRect">
          <a:avLst/>
        </a:prstGeom>
        <a:gradFill rotWithShape="0">
          <a:gsLst>
            <a:gs pos="0">
              <a:schemeClr val="accent5">
                <a:hueOff val="-3071576"/>
                <a:satOff val="3438"/>
                <a:lumOff val="19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071576"/>
                <a:satOff val="3438"/>
                <a:lumOff val="19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071576"/>
                <a:satOff val="3438"/>
                <a:lumOff val="19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এসিডিক</a:t>
          </a:r>
          <a:r>
            <a:rPr lang="en-US" sz="2300" kern="1200" dirty="0"/>
            <a:t> </a:t>
          </a:r>
          <a:r>
            <a:rPr lang="en-US" sz="2300" kern="1200" dirty="0" err="1"/>
            <a:t>বিগালক</a:t>
          </a:r>
          <a:r>
            <a:rPr lang="en-US" sz="2300" kern="1200" dirty="0"/>
            <a:t> SiO</a:t>
          </a:r>
          <a:r>
            <a:rPr lang="en-US" sz="2300" kern="1200" baseline="-25000" dirty="0"/>
            <a:t>2</a:t>
          </a:r>
          <a:r>
            <a:rPr lang="en-US" sz="2300" kern="1200" dirty="0"/>
            <a:t>  </a:t>
          </a:r>
        </a:p>
      </dsp:txBody>
      <dsp:txXfrm>
        <a:off x="28900" y="730945"/>
        <a:ext cx="5866750" cy="534220"/>
      </dsp:txXfrm>
    </dsp:sp>
    <dsp:sp modelId="{344C0A8B-54A5-4B4F-A0B9-24735A839916}">
      <dsp:nvSpPr>
        <dsp:cNvPr id="0" name=""/>
        <dsp:cNvSpPr/>
      </dsp:nvSpPr>
      <dsp:spPr>
        <a:xfrm>
          <a:off x="0" y="1360305"/>
          <a:ext cx="5924550" cy="592020"/>
        </a:xfrm>
        <a:prstGeom prst="round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ক্ষারকীয় বিগালক CaO</a:t>
          </a:r>
        </a:p>
      </dsp:txBody>
      <dsp:txXfrm>
        <a:off x="28900" y="1389205"/>
        <a:ext cx="5866750" cy="534220"/>
      </dsp:txXfrm>
    </dsp:sp>
    <dsp:sp modelId="{A7F5F852-F737-4215-A400-3252F224F92E}">
      <dsp:nvSpPr>
        <dsp:cNvPr id="0" name=""/>
        <dsp:cNvSpPr/>
      </dsp:nvSpPr>
      <dsp:spPr>
        <a:xfrm>
          <a:off x="0" y="2018565"/>
          <a:ext cx="5924550" cy="592020"/>
        </a:xfrm>
        <a:prstGeom prst="round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২। তড়িৎ বিশ্লেষন  পদ্ধতিতে ধাতুর বিশোধনঃ</a:t>
          </a:r>
        </a:p>
      </dsp:txBody>
      <dsp:txXfrm>
        <a:off x="28900" y="2047465"/>
        <a:ext cx="5866750" cy="534220"/>
      </dsp:txXfrm>
    </dsp:sp>
    <dsp:sp modelId="{FA3974FE-1998-4923-A22A-3C71FB9ED5F4}">
      <dsp:nvSpPr>
        <dsp:cNvPr id="0" name=""/>
        <dsp:cNvSpPr/>
      </dsp:nvSpPr>
      <dsp:spPr>
        <a:xfrm>
          <a:off x="0" y="2676825"/>
          <a:ext cx="5924550" cy="592020"/>
        </a:xfrm>
        <a:prstGeom prst="round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অবিশুদ্ধ ধাতু অ্যানোড </a:t>
          </a:r>
        </a:p>
      </dsp:txBody>
      <dsp:txXfrm>
        <a:off x="28900" y="2705725"/>
        <a:ext cx="5866750" cy="534220"/>
      </dsp:txXfrm>
    </dsp:sp>
    <dsp:sp modelId="{27DF717A-A767-4F7C-8786-02B5E6DDEFBE}">
      <dsp:nvSpPr>
        <dsp:cNvPr id="0" name=""/>
        <dsp:cNvSpPr/>
      </dsp:nvSpPr>
      <dsp:spPr>
        <a:xfrm>
          <a:off x="0" y="3335085"/>
          <a:ext cx="5924550" cy="592020"/>
        </a:xfrm>
        <a:prstGeom prst="roundRect">
          <a:avLst/>
        </a:prstGeom>
        <a:gradFill rotWithShape="0">
          <a:gsLst>
            <a:gs pos="0">
              <a:schemeClr val="accent5">
                <a:hueOff val="-15357881"/>
                <a:satOff val="17188"/>
                <a:lumOff val="98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5357881"/>
                <a:satOff val="17188"/>
                <a:lumOff val="98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5357881"/>
                <a:satOff val="17188"/>
                <a:lumOff val="98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বিশুদ্ধ ধাতুর পাত ক্যাথোড</a:t>
          </a:r>
        </a:p>
      </dsp:txBody>
      <dsp:txXfrm>
        <a:off x="28900" y="3363985"/>
        <a:ext cx="5866750" cy="534220"/>
      </dsp:txXfrm>
    </dsp:sp>
    <dsp:sp modelId="{AB3923AB-17A1-47C3-8558-5A1A6F911E7C}">
      <dsp:nvSpPr>
        <dsp:cNvPr id="0" name=""/>
        <dsp:cNvSpPr/>
      </dsp:nvSpPr>
      <dsp:spPr>
        <a:xfrm>
          <a:off x="0" y="3993345"/>
          <a:ext cx="5924550" cy="59202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তড়িৎ বিশ্লেষ্য হিসেবে- লবনের দ্রবন</a:t>
          </a:r>
        </a:p>
      </dsp:txBody>
      <dsp:txXfrm>
        <a:off x="28900" y="4022245"/>
        <a:ext cx="5866750" cy="5342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E7B90-B03A-400C-8465-301AC3C06826}">
      <dsp:nvSpPr>
        <dsp:cNvPr id="0" name=""/>
        <dsp:cNvSpPr/>
      </dsp:nvSpPr>
      <dsp:spPr>
        <a:xfrm>
          <a:off x="0" y="0"/>
          <a:ext cx="7972329" cy="59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ভষ্মিকরণ কাকে বলে?</a:t>
          </a:r>
        </a:p>
      </dsp:txBody>
      <dsp:txXfrm>
        <a:off x="17418" y="17418"/>
        <a:ext cx="7261022" cy="559863"/>
      </dsp:txXfrm>
    </dsp:sp>
    <dsp:sp modelId="{EFB02DE3-BFC1-4943-855D-CA91F6556FE8}">
      <dsp:nvSpPr>
        <dsp:cNvPr id="0" name=""/>
        <dsp:cNvSpPr/>
      </dsp:nvSpPr>
      <dsp:spPr>
        <a:xfrm>
          <a:off x="595336" y="677297"/>
          <a:ext cx="7972329" cy="59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স্ববিজারন কি?</a:t>
          </a:r>
        </a:p>
      </dsp:txBody>
      <dsp:txXfrm>
        <a:off x="612754" y="694715"/>
        <a:ext cx="6955602" cy="559863"/>
      </dsp:txXfrm>
    </dsp:sp>
    <dsp:sp modelId="{F198545E-C9C6-4BB6-B1C5-6F065E46EAAE}">
      <dsp:nvSpPr>
        <dsp:cNvPr id="0" name=""/>
        <dsp:cNvSpPr/>
      </dsp:nvSpPr>
      <dsp:spPr>
        <a:xfrm>
          <a:off x="1190672" y="1354594"/>
          <a:ext cx="7972329" cy="59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বিগালক কি?</a:t>
          </a:r>
        </a:p>
      </dsp:txBody>
      <dsp:txXfrm>
        <a:off x="1208090" y="1372012"/>
        <a:ext cx="6955602" cy="559863"/>
      </dsp:txXfrm>
    </dsp:sp>
    <dsp:sp modelId="{7AE93A87-186C-4006-BE5D-74174B787547}">
      <dsp:nvSpPr>
        <dsp:cNvPr id="0" name=""/>
        <dsp:cNvSpPr/>
      </dsp:nvSpPr>
      <dsp:spPr>
        <a:xfrm>
          <a:off x="1786008" y="2031891"/>
          <a:ext cx="7972329" cy="59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ধাতুমল কাকে বলে?</a:t>
          </a:r>
        </a:p>
      </dsp:txBody>
      <dsp:txXfrm>
        <a:off x="1803426" y="2049309"/>
        <a:ext cx="6955602" cy="559863"/>
      </dsp:txXfrm>
    </dsp:sp>
    <dsp:sp modelId="{BE34DA7D-2491-4A35-A2F3-577B5DD118E0}">
      <dsp:nvSpPr>
        <dsp:cNvPr id="0" name=""/>
        <dsp:cNvSpPr/>
      </dsp:nvSpPr>
      <dsp:spPr>
        <a:xfrm>
          <a:off x="2381345" y="2709188"/>
          <a:ext cx="7972329" cy="594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তড়িৎ বিশ্লেষণ পদ্ধতিতে কপার ধাতুর বিশুদ্ধিকরন বর্ননা কর।</a:t>
          </a:r>
        </a:p>
      </dsp:txBody>
      <dsp:txXfrm>
        <a:off x="2398763" y="2726606"/>
        <a:ext cx="6955602" cy="559863"/>
      </dsp:txXfrm>
    </dsp:sp>
    <dsp:sp modelId="{87D80A81-3F80-492C-93AF-9195E24AA96A}">
      <dsp:nvSpPr>
        <dsp:cNvPr id="0" name=""/>
        <dsp:cNvSpPr/>
      </dsp:nvSpPr>
      <dsp:spPr>
        <a:xfrm>
          <a:off x="7585774" y="434461"/>
          <a:ext cx="386554" cy="386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72749" y="434461"/>
        <a:ext cx="212604" cy="290882"/>
      </dsp:txXfrm>
    </dsp:sp>
    <dsp:sp modelId="{C3E09B91-5068-4B70-9BEE-9949EE9CE6B9}">
      <dsp:nvSpPr>
        <dsp:cNvPr id="0" name=""/>
        <dsp:cNvSpPr/>
      </dsp:nvSpPr>
      <dsp:spPr>
        <a:xfrm>
          <a:off x="8181111" y="1111758"/>
          <a:ext cx="386554" cy="386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268086" y="1111758"/>
        <a:ext cx="212604" cy="290882"/>
      </dsp:txXfrm>
    </dsp:sp>
    <dsp:sp modelId="{6F36C065-4515-4004-8890-34A623FA6E92}">
      <dsp:nvSpPr>
        <dsp:cNvPr id="0" name=""/>
        <dsp:cNvSpPr/>
      </dsp:nvSpPr>
      <dsp:spPr>
        <a:xfrm>
          <a:off x="8776447" y="1779143"/>
          <a:ext cx="386554" cy="386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863422" y="1779143"/>
        <a:ext cx="212604" cy="290882"/>
      </dsp:txXfrm>
    </dsp:sp>
    <dsp:sp modelId="{AE9D4125-FDBE-4207-AE1C-6DD43514653E}">
      <dsp:nvSpPr>
        <dsp:cNvPr id="0" name=""/>
        <dsp:cNvSpPr/>
      </dsp:nvSpPr>
      <dsp:spPr>
        <a:xfrm>
          <a:off x="9371783" y="2463048"/>
          <a:ext cx="386554" cy="386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458758" y="2463048"/>
        <a:ext cx="212604" cy="29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4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9/27/2020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094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9/27/2020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3341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9/27/2020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817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9/27/2020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4347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9/27/2020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28378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9/27/2020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76288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6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1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3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6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7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0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9/27/2020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9246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A51518-F6C4-40AE-B84C-F8CA91C9A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7" b="93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E29BDF46-9C04-4DFA-9D28-A33BBC6ED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D568-158B-4647-971D-FC012823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US"/>
              <a:t>ধাতু বিশুদ্ধিকরণ</a:t>
            </a:r>
            <a:endParaRPr lang="en-US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039F3F23-3F04-4FCC-8FF2-FF7201774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30599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5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38B9-0116-4A7B-BBD4-662188E1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তড়িৎ বিশ্লেষণ পদ্ধতিতে কপার ধাতুর বিশুদ্ধকরন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49DF2-F3CC-4098-B9C6-89A00A1B3617}"/>
              </a:ext>
            </a:extLst>
          </p:cNvPr>
          <p:cNvSpPr txBox="1"/>
          <p:nvPr/>
        </p:nvSpPr>
        <p:spPr>
          <a:xfrm>
            <a:off x="913795" y="2096064"/>
            <a:ext cx="5016860" cy="3695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১।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কপার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সালফেট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এর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জলীয়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দ্রবন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২।অ্যানোড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হিসেবে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অবিশুদ্ধ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কপার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দন্ডকে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ব্যাটারির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ধনাত্মক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এবং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বিশুদ্ধ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কপার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দন্ডকে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ব্যাটারির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ঋনাত্মক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প্রান্তে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যুক্ত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করা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হয়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৩।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অবিশুদ্ধ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কপার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দন্ড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মোটা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,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বিশুদ্ধ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পাতলা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৪।তড়িৎ 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প্রবাহিত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করলে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Cu2+ 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আয়ন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হিসেবে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দ্রবনে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এবং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দ্রবন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থেকে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Cu2+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বিশুদ্ধ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কপার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দন্ডে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চলে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যায়।অ্যানডে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জারন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এবং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ক্যাথোডে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বিজারন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ঘটে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5DD74AE-E3FC-46AE-A914-62F65D407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1"/>
          <a:stretch/>
        </p:blipFill>
        <p:spPr>
          <a:xfrm>
            <a:off x="7256565" y="2210935"/>
            <a:ext cx="303464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4452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0DF7-4B04-4D25-A57E-EAB64ABA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বাড়ীর কাজ</a:t>
            </a:r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F748AF2-AF64-4808-9265-EF1207542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764048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34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35CD0F4-8AA2-40CA-A3FC-FE392FC825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046EE6-5D75-4755-8104-1FA9C0DE88F0}"/>
              </a:ext>
            </a:extLst>
          </p:cNvPr>
          <p:cNvSpPr txBox="1"/>
          <p:nvPr/>
        </p:nvSpPr>
        <p:spPr>
          <a:xfrm>
            <a:off x="450167" y="1122363"/>
            <a:ext cx="658200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 err="1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Dilruba</a:t>
            </a:r>
            <a:r>
              <a:rPr lang="en-US" sz="48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cap="all" dirty="0" err="1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Yeasmin</a:t>
            </a:r>
            <a:r>
              <a:rPr lang="en-US" sz="48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4" name="Rectangle 15">
            <a:extLst>
              <a:ext uri="{FF2B5EF4-FFF2-40B4-BE49-F238E27FC236}">
                <a16:creationId xmlns:a16="http://schemas.microsoft.com/office/drawing/2014/main" id="{D22D65D2-9DA3-449B-96B5-2D487CB6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1122361"/>
            <a:ext cx="3402768" cy="4135439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2ED5F7-2F11-4E46-AF4E-1D7CF14C3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62" y="1325035"/>
            <a:ext cx="1807923" cy="178315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78583E6-D3E0-4E49-B254-E8F6F8563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12947" r="5797" b="24251"/>
          <a:stretch/>
        </p:blipFill>
        <p:spPr bwMode="auto">
          <a:xfrm>
            <a:off x="8517850" y="3270116"/>
            <a:ext cx="1715550" cy="182576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B2A87-1FDE-4910-BF6A-E192AEFCF233}"/>
              </a:ext>
            </a:extLst>
          </p:cNvPr>
          <p:cNvSpPr txBox="1"/>
          <p:nvPr/>
        </p:nvSpPr>
        <p:spPr>
          <a:xfrm>
            <a:off x="2391263" y="4376700"/>
            <a:ext cx="3777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Assistant Teacher, 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C108F-5C6A-4B83-9BD4-E9D94251FEB1}"/>
              </a:ext>
            </a:extLst>
          </p:cNvPr>
          <p:cNvSpPr txBox="1"/>
          <p:nvPr/>
        </p:nvSpPr>
        <p:spPr>
          <a:xfrm>
            <a:off x="2460543" y="4984742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BSc (B.Ed.), MSc ( Chemistry</a:t>
            </a:r>
            <a:r>
              <a:rPr lang="en-US" sz="20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24B13-ABB2-4313-B97C-F5D3B92A27E1}"/>
              </a:ext>
            </a:extLst>
          </p:cNvPr>
          <p:cNvSpPr txBox="1"/>
          <p:nvPr/>
        </p:nvSpPr>
        <p:spPr>
          <a:xfrm>
            <a:off x="1832874" y="5603552"/>
            <a:ext cx="550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/>
              <a:t>Mohammadpur Anowar Ali Islamia Alim Madrasha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8644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B58A06F1-3A24-4EAE-B709-F2D4639BA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16749" r="6784" b="-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C3476303-160A-4DC3-81F1-6072CCAEE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4000"/>
                </a:schemeClr>
              </a:gs>
              <a:gs pos="100000">
                <a:schemeClr val="bg2">
                  <a:lumMod val="40000"/>
                  <a:alpha val="66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92B1B090-BB76-4C46-9191-8857341C2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9272" y="1828800"/>
            <a:ext cx="8833456" cy="320040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96ABE-1E1D-4041-9E13-A74AD0A2E07B}"/>
              </a:ext>
            </a:extLst>
          </p:cNvPr>
          <p:cNvSpPr txBox="1"/>
          <p:nvPr/>
        </p:nvSpPr>
        <p:spPr>
          <a:xfrm>
            <a:off x="1941534" y="2011680"/>
            <a:ext cx="8354862" cy="1771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রসায়ন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খনিজ সম্পদঃ ধাতু-অধাতু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দশ অধ্যায়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শ্রেনিঃ ৯ম- ১০ম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744B4-423C-4D96-9F82-7118783803F0}"/>
              </a:ext>
            </a:extLst>
          </p:cNvPr>
          <p:cNvSpPr txBox="1"/>
          <p:nvPr/>
        </p:nvSpPr>
        <p:spPr>
          <a:xfrm>
            <a:off x="7293344" y="1251284"/>
            <a:ext cx="3952428" cy="2822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all" spc="1500" dirty="0">
              <a:latin typeface="+mj-lt"/>
              <a:ea typeface="Source Sans Pro SemiBold" panose="020B0603030403020204" pitchFamily="34" charset="0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50" b="1" cap="all" spc="1500" dirty="0">
              <a:latin typeface="+mj-lt"/>
              <a:ea typeface="Source Sans Pro SemiBold" panose="020B06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7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5C95-4236-427F-836E-7B3BB202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err="1"/>
              <a:t>ঘনীকৃত</a:t>
            </a:r>
            <a:r>
              <a:rPr lang="en-US" dirty="0"/>
              <a:t> </a:t>
            </a:r>
            <a:r>
              <a:rPr lang="en-US" dirty="0" err="1"/>
              <a:t>আকরিককে</a:t>
            </a:r>
            <a:r>
              <a:rPr lang="en-US" dirty="0"/>
              <a:t> </a:t>
            </a:r>
            <a:r>
              <a:rPr lang="en-US" dirty="0" err="1"/>
              <a:t>অক্সাইডে</a:t>
            </a:r>
            <a:r>
              <a:rPr lang="en-US" dirty="0"/>
              <a:t> </a:t>
            </a:r>
            <a:r>
              <a:rPr lang="en-US" dirty="0" err="1"/>
              <a:t>রুপান্তর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6C4D347-D4CB-48E2-8F00-8CAE7FE7B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187512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9782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5410-57D4-45ED-8194-2082C82D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২। </a:t>
            </a:r>
            <a:r>
              <a:rPr lang="en-US" dirty="0" err="1"/>
              <a:t>আকরিকের</a:t>
            </a:r>
            <a:r>
              <a:rPr lang="en-US" dirty="0"/>
              <a:t> </a:t>
            </a:r>
            <a:r>
              <a:rPr lang="en-US" dirty="0" err="1"/>
              <a:t>তাপজারন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DA2183-00C1-4ADD-9E15-E5EB9DE64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167817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391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70B1-B909-49A6-BEBC-F1E59D90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err="1"/>
              <a:t>ধাতব</a:t>
            </a:r>
            <a:r>
              <a:rPr lang="en-US" dirty="0"/>
              <a:t> </a:t>
            </a:r>
            <a:r>
              <a:rPr lang="en-US" dirty="0" err="1"/>
              <a:t>অক্সাইডকে</a:t>
            </a:r>
            <a:r>
              <a:rPr lang="en-US" dirty="0"/>
              <a:t> </a:t>
            </a:r>
            <a:r>
              <a:rPr lang="en-US" dirty="0" err="1"/>
              <a:t>মুক্ত</a:t>
            </a:r>
            <a:r>
              <a:rPr lang="en-US" dirty="0"/>
              <a:t> </a:t>
            </a:r>
            <a:r>
              <a:rPr lang="en-US" dirty="0" err="1"/>
              <a:t>ধাতুতে</a:t>
            </a:r>
            <a:r>
              <a:rPr lang="en-US" dirty="0"/>
              <a:t> </a:t>
            </a:r>
            <a:r>
              <a:rPr lang="en-US" dirty="0" err="1"/>
              <a:t>রুপান্তর</a:t>
            </a: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751E88-4A7D-4DEF-9683-C4F0C70E1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33943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66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0EC5-FCC1-42CB-876F-BF8AC0C9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তড়ি</a:t>
            </a:r>
            <a:r>
              <a:rPr lang="en-US" dirty="0"/>
              <a:t>ৎ </a:t>
            </a:r>
            <a:r>
              <a:rPr lang="en-US"/>
              <a:t>বিশ্লেষনের</a:t>
            </a:r>
            <a:r>
              <a:rPr lang="en-US" dirty="0"/>
              <a:t> </a:t>
            </a:r>
            <a:r>
              <a:rPr lang="en-US"/>
              <a:t>মাধ্যমে</a:t>
            </a:r>
            <a:r>
              <a:rPr lang="en-US" dirty="0"/>
              <a:t> </a:t>
            </a:r>
            <a:r>
              <a:rPr lang="en-US"/>
              <a:t>বিজারণঃ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3499D7-1289-48B0-9C32-8CE60561947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8015370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4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D63A-BA7F-4443-87E6-24098842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err="1"/>
              <a:t>কার্বন</a:t>
            </a:r>
            <a:r>
              <a:rPr lang="en-US" dirty="0"/>
              <a:t> </a:t>
            </a:r>
            <a:r>
              <a:rPr lang="en-US" dirty="0" err="1"/>
              <a:t>বিজারণ</a:t>
            </a:r>
            <a:r>
              <a:rPr lang="en-US" dirty="0"/>
              <a:t>  </a:t>
            </a:r>
            <a:r>
              <a:rPr lang="en-US" dirty="0" err="1"/>
              <a:t>পদ্ধতি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6359B5-A945-4973-8391-CDC91CCDA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942674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0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6F45-A4CF-45F5-AC86-54ABEB61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err="1"/>
              <a:t>স্ববিজারন</a:t>
            </a:r>
            <a:endParaRPr lang="en-US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204C955-A911-42F5-ACBA-D15E972DD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599794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25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ঘনীকৃত আকরিককে অক্সাইডে রুপান্তর</vt:lpstr>
      <vt:lpstr>২। আকরিকের তাপজারন</vt:lpstr>
      <vt:lpstr>ধাতব অক্সাইডকে মুক্ত ধাতুতে রুপান্তর</vt:lpstr>
      <vt:lpstr>তড়িৎ বিশ্লেষনের মাধ্যমে বিজারণঃ </vt:lpstr>
      <vt:lpstr>কার্বন বিজারণ  পদ্ধতি</vt:lpstr>
      <vt:lpstr>স্ববিজারন</vt:lpstr>
      <vt:lpstr>ধাতু বিশুদ্ধিকরণ</vt:lpstr>
      <vt:lpstr>তড়িৎ বিশ্লেষণ পদ্ধতিতে কপার ধাতুর বিশুদ্ধকরন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hassan jamil</dc:creator>
  <cp:lastModifiedBy>kamrul hassan jamil</cp:lastModifiedBy>
  <cp:revision>1</cp:revision>
  <dcterms:created xsi:type="dcterms:W3CDTF">2020-09-27T07:21:35Z</dcterms:created>
  <dcterms:modified xsi:type="dcterms:W3CDTF">2020-09-27T07:26:15Z</dcterms:modified>
</cp:coreProperties>
</file>