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6" r:id="rId3"/>
    <p:sldId id="262" r:id="rId4"/>
    <p:sldId id="265" r:id="rId5"/>
    <p:sldId id="269" r:id="rId6"/>
    <p:sldId id="259" r:id="rId7"/>
    <p:sldId id="267" r:id="rId8"/>
    <p:sldId id="268" r:id="rId9"/>
    <p:sldId id="270" r:id="rId10"/>
    <p:sldId id="273" r:id="rId11"/>
    <p:sldId id="274" r:id="rId12"/>
    <p:sldId id="275" r:id="rId13"/>
    <p:sldId id="271" r:id="rId14"/>
    <p:sldId id="258" r:id="rId15"/>
    <p:sldId id="256" r:id="rId16"/>
    <p:sldId id="264" r:id="rId17"/>
    <p:sldId id="272" r:id="rId18"/>
    <p:sldId id="261" r:id="rId19"/>
    <p:sldId id="25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93F8-7243-47E2-AE40-5D0DD6F39D9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D4F1-DF91-49F0-8464-1CEC0CCF8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D4F1-DF91-49F0-8464-1CEC0CCF83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070105"/>
            <a:ext cx="2819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273" y="1070105"/>
            <a:ext cx="2819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273" y="427211"/>
            <a:ext cx="2819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76" y="304800"/>
            <a:ext cx="2819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480" y="2808238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457200"/>
            <a:ext cx="40386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273" y="518755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57200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273" y="1262390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37" y="2039888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ওজোন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31612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599" y="2039888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661470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854" y="5305584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651" y="5943600"/>
            <a:ext cx="207612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4054" y="3584198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8943" y="4343837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9939" y="5306021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9939" y="5974814"/>
            <a:ext cx="100932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5729" y="2863423"/>
            <a:ext cx="4038600" cy="14683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06416"/>
            <a:ext cx="4038600" cy="675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5065" y="5637222"/>
            <a:ext cx="4038600" cy="675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219" y="304803"/>
            <a:ext cx="1905000" cy="515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219" y="891162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19" y="1465896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219" y="1995426"/>
            <a:ext cx="1905000" cy="4559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20301"/>
            <a:ext cx="2743200" cy="515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891162"/>
            <a:ext cx="838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879538"/>
            <a:ext cx="685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3162" y="1465896"/>
            <a:ext cx="84853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1004" y="1419402"/>
            <a:ext cx="685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68298" y="1135260"/>
            <a:ext cx="1333500" cy="6367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13502" y="1073268"/>
            <a:ext cx="1288296" cy="652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44032" y="1963140"/>
            <a:ext cx="195537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270588"/>
            <a:ext cx="2743200" cy="515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3269" y="844668"/>
            <a:ext cx="838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9004" y="802055"/>
            <a:ext cx="990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8767" y="1434900"/>
            <a:ext cx="84853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28486" y="1381955"/>
            <a:ext cx="685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9522" y="1954111"/>
            <a:ext cx="229827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590007" y="1025499"/>
            <a:ext cx="1334793" cy="6380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9011" y="1117188"/>
            <a:ext cx="1195308" cy="608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21570" y="4091562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62253" y="4756701"/>
            <a:ext cx="1905000" cy="462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60312" y="5835137"/>
            <a:ext cx="1905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7218" y="2590800"/>
            <a:ext cx="8285782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মেীলের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26736" y="5427005"/>
            <a:ext cx="200122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9489" y="4091562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87847" y="4091568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5319" y="4761861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87846" y="4675338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56648" y="5343069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87845" y="5319843"/>
            <a:ext cx="88469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98994" y="5911337"/>
            <a:ext cx="1730646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5414034" y="4401522"/>
            <a:ext cx="1172706" cy="10254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499276" y="4320168"/>
            <a:ext cx="1118460" cy="1183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755" y="4191000"/>
            <a:ext cx="600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সালফেটের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9324"/>
            <a:ext cx="2286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5505" y="278328"/>
            <a:ext cx="3657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 = C = O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06" y="1739688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3010571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3513" y="1718211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502741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0678" y="5549532"/>
            <a:ext cx="1161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874" y="5925606"/>
            <a:ext cx="115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দ্বিবন্ধন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5744" y="5876899"/>
            <a:ext cx="1072613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450" y="5790945"/>
            <a:ext cx="914400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/>
                <a:cs typeface="Times New Roman"/>
              </a:rPr>
              <a:t>─</a:t>
            </a:r>
            <a:endParaRPr lang="en-US" sz="4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3266" y="5795287"/>
            <a:ext cx="1072613" cy="647700"/>
            <a:chOff x="6019800" y="5795287"/>
            <a:chExt cx="1072613" cy="647700"/>
          </a:xfrm>
        </p:grpSpPr>
        <p:sp>
          <p:nvSpPr>
            <p:cNvPr id="16" name="Rectangle 15"/>
            <p:cNvSpPr/>
            <p:nvPr/>
          </p:nvSpPr>
          <p:spPr>
            <a:xfrm>
              <a:off x="6019800" y="5795287"/>
              <a:ext cx="1072613" cy="647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6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56886" y="6018594"/>
              <a:ext cx="457524" cy="182155"/>
              <a:chOff x="6248400" y="6018594"/>
              <a:chExt cx="457524" cy="18215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248400" y="620074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248724" y="610363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248724" y="6018594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7453392" y="5863465"/>
            <a:ext cx="115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ত্রিবন্ধন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/>
      <p:bldP spid="12" grpId="0"/>
      <p:bldP spid="13" grpId="0"/>
      <p:bldP spid="14" grpId="0" animBg="1"/>
      <p:bldP spid="15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"/>
            <a:ext cx="2286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86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2286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3962" y="5241353"/>
            <a:ext cx="170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9180" y="3011687"/>
            <a:ext cx="17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0612" y="1614566"/>
            <a:ext cx="310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09011" y="395854"/>
            <a:ext cx="1326395" cy="679988"/>
            <a:chOff x="6549972" y="4300134"/>
            <a:chExt cx="1326395" cy="679988"/>
          </a:xfrm>
        </p:grpSpPr>
        <p:sp>
          <p:nvSpPr>
            <p:cNvPr id="20" name="Rectangle 19"/>
            <p:cNvSpPr/>
            <p:nvPr/>
          </p:nvSpPr>
          <p:spPr>
            <a:xfrm>
              <a:off x="7114367" y="4300134"/>
              <a:ext cx="762000" cy="679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5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49972" y="4646262"/>
              <a:ext cx="548898" cy="6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775776" y="364858"/>
            <a:ext cx="1347061" cy="679988"/>
            <a:chOff x="4666283" y="4613006"/>
            <a:chExt cx="1347061" cy="679988"/>
          </a:xfrm>
        </p:grpSpPr>
        <p:sp>
          <p:nvSpPr>
            <p:cNvPr id="21" name="Rectangle 20"/>
            <p:cNvSpPr/>
            <p:nvPr/>
          </p:nvSpPr>
          <p:spPr>
            <a:xfrm>
              <a:off x="4666283" y="4613006"/>
              <a:ext cx="762000" cy="679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5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64446" y="4980122"/>
              <a:ext cx="548898" cy="6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606872" y="380356"/>
            <a:ext cx="2005415" cy="679988"/>
            <a:chOff x="4769282" y="463012"/>
            <a:chExt cx="2005415" cy="679988"/>
          </a:xfrm>
        </p:grpSpPr>
        <p:sp>
          <p:nvSpPr>
            <p:cNvPr id="10" name="Rectangle 9"/>
            <p:cNvSpPr/>
            <p:nvPr/>
          </p:nvSpPr>
          <p:spPr>
            <a:xfrm>
              <a:off x="5384369" y="463012"/>
              <a:ext cx="762000" cy="679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5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18696" y="821412"/>
              <a:ext cx="556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69282" y="805913"/>
              <a:ext cx="556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054959" y="2125700"/>
            <a:ext cx="160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432387" y="5486151"/>
            <a:ext cx="1070350" cy="533400"/>
            <a:chOff x="6924675" y="4557157"/>
            <a:chExt cx="1070350" cy="533400"/>
          </a:xfrm>
        </p:grpSpPr>
        <p:grpSp>
          <p:nvGrpSpPr>
            <p:cNvPr id="43" name="Group 42"/>
            <p:cNvGrpSpPr/>
            <p:nvPr/>
          </p:nvGrpSpPr>
          <p:grpSpPr>
            <a:xfrm>
              <a:off x="7574957" y="4761865"/>
              <a:ext cx="420068" cy="114300"/>
              <a:chOff x="5372423" y="5600700"/>
              <a:chExt cx="420068" cy="1143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924675" y="4557157"/>
              <a:ext cx="762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94875" y="2511372"/>
            <a:ext cx="1475890" cy="1331562"/>
            <a:chOff x="4194875" y="2382219"/>
            <a:chExt cx="1475890" cy="1331562"/>
          </a:xfrm>
        </p:grpSpPr>
        <p:sp>
          <p:nvSpPr>
            <p:cNvPr id="48" name="Rectangle 47"/>
            <p:cNvSpPr/>
            <p:nvPr/>
          </p:nvSpPr>
          <p:spPr>
            <a:xfrm>
              <a:off x="4632701" y="2781300"/>
              <a:ext cx="589258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258768" y="3047355"/>
              <a:ext cx="4119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4875" y="3047355"/>
              <a:ext cx="4119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930237" y="3314700"/>
              <a:ext cx="0" cy="3990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930237" y="2382219"/>
              <a:ext cx="0" cy="3990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553274" y="3335367"/>
            <a:ext cx="762000" cy="841426"/>
            <a:chOff x="3598189" y="3874578"/>
            <a:chExt cx="762000" cy="841426"/>
          </a:xfrm>
        </p:grpSpPr>
        <p:sp>
          <p:nvSpPr>
            <p:cNvPr id="53" name="Rectangle 52"/>
            <p:cNvSpPr/>
            <p:nvPr/>
          </p:nvSpPr>
          <p:spPr>
            <a:xfrm>
              <a:off x="3598189" y="4182604"/>
              <a:ext cx="762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977898" y="3874578"/>
              <a:ext cx="0" cy="3990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0800000">
            <a:off x="4541004" y="2246512"/>
            <a:ext cx="762000" cy="841426"/>
            <a:chOff x="3598189" y="3874578"/>
            <a:chExt cx="762000" cy="841426"/>
          </a:xfrm>
        </p:grpSpPr>
        <p:sp>
          <p:nvSpPr>
            <p:cNvPr id="65" name="Rectangle 64"/>
            <p:cNvSpPr/>
            <p:nvPr/>
          </p:nvSpPr>
          <p:spPr>
            <a:xfrm>
              <a:off x="3598189" y="4182604"/>
              <a:ext cx="762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977898" y="3874578"/>
              <a:ext cx="0" cy="3990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416012" y="2909808"/>
            <a:ext cx="1009659" cy="533400"/>
            <a:chOff x="5412458" y="4211658"/>
            <a:chExt cx="1009659" cy="5334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412458" y="4478358"/>
              <a:ext cx="4119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788944" y="4211658"/>
              <a:ext cx="633173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439815" y="2916265"/>
            <a:ext cx="1045170" cy="533400"/>
            <a:chOff x="5850287" y="4484819"/>
            <a:chExt cx="1045170" cy="533400"/>
          </a:xfrm>
        </p:grpSpPr>
        <p:sp>
          <p:nvSpPr>
            <p:cNvPr id="68" name="Rectangle 67"/>
            <p:cNvSpPr/>
            <p:nvPr/>
          </p:nvSpPr>
          <p:spPr>
            <a:xfrm>
              <a:off x="5850287" y="4484819"/>
              <a:ext cx="633173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483460" y="4751519"/>
              <a:ext cx="4119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230060" y="5082642"/>
            <a:ext cx="1515934" cy="945397"/>
            <a:chOff x="4941373" y="4554568"/>
            <a:chExt cx="1515934" cy="945397"/>
          </a:xfrm>
        </p:grpSpPr>
        <p:sp>
          <p:nvSpPr>
            <p:cNvPr id="52" name="Rectangle 51"/>
            <p:cNvSpPr/>
            <p:nvPr/>
          </p:nvSpPr>
          <p:spPr>
            <a:xfrm>
              <a:off x="5315274" y="4966565"/>
              <a:ext cx="762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037239" y="5176115"/>
              <a:ext cx="420068" cy="114300"/>
              <a:chOff x="5372423" y="5600700"/>
              <a:chExt cx="420068" cy="1143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941373" y="5176115"/>
              <a:ext cx="420068" cy="114300"/>
              <a:chOff x="5372423" y="5600700"/>
              <a:chExt cx="420068" cy="1143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 rot="16200000">
              <a:off x="5488015" y="4679765"/>
              <a:ext cx="411997" cy="161603"/>
              <a:chOff x="5372423" y="5600700"/>
              <a:chExt cx="420068" cy="1143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4572001" y="4523004"/>
            <a:ext cx="793960" cy="952980"/>
            <a:chOff x="6425671" y="4568625"/>
            <a:chExt cx="762000" cy="952980"/>
          </a:xfrm>
        </p:grpSpPr>
        <p:grpSp>
          <p:nvGrpSpPr>
            <p:cNvPr id="44" name="Group 43"/>
            <p:cNvGrpSpPr/>
            <p:nvPr/>
          </p:nvGrpSpPr>
          <p:grpSpPr>
            <a:xfrm rot="16200000">
              <a:off x="6611885" y="5234805"/>
              <a:ext cx="411997" cy="161603"/>
              <a:chOff x="5372423" y="5600700"/>
              <a:chExt cx="420068" cy="1143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6425671" y="4568625"/>
              <a:ext cx="762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378393" y="5468069"/>
            <a:ext cx="1170609" cy="521059"/>
            <a:chOff x="7117756" y="4535345"/>
            <a:chExt cx="1170609" cy="521059"/>
          </a:xfrm>
        </p:grpSpPr>
        <p:sp>
          <p:nvSpPr>
            <p:cNvPr id="86" name="Rectangle 85"/>
            <p:cNvSpPr/>
            <p:nvPr/>
          </p:nvSpPr>
          <p:spPr>
            <a:xfrm>
              <a:off x="7526365" y="4535345"/>
              <a:ext cx="762000" cy="5210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4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117756" y="4758708"/>
              <a:ext cx="420068" cy="114300"/>
              <a:chOff x="5372423" y="5600700"/>
              <a:chExt cx="420068" cy="1143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5372423" y="56007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380494" y="5715000"/>
                <a:ext cx="411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7054958" y="4338491"/>
            <a:ext cx="160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97889" y="1168508"/>
            <a:ext cx="372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3" grpId="0"/>
      <p:bldP spid="24" grpId="0"/>
      <p:bldP spid="25" grpId="0"/>
      <p:bldP spid="38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8" y="275094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1020" y="811074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144" y="444775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738392"/>
            <a:ext cx="2797265" cy="1940004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888" y="3962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ব্যাখ্যাপূর্বক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পারঅক্সাইড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98605"/>
            <a:ext cx="8430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অ্যামোনিয়ামের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সালফেটের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9385" y="197911"/>
            <a:ext cx="4724400" cy="2545289"/>
            <a:chOff x="2209800" y="197911"/>
            <a:chExt cx="4724400" cy="2524499"/>
          </a:xfrm>
        </p:grpSpPr>
        <p:sp>
          <p:nvSpPr>
            <p:cNvPr id="6" name="TextBox 5"/>
            <p:cNvSpPr txBox="1"/>
            <p:nvPr/>
          </p:nvSpPr>
          <p:spPr>
            <a:xfrm>
              <a:off x="2209800" y="197911"/>
              <a:ext cx="472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092020"/>
              <a:ext cx="3657600" cy="16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81000" y="4314984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ফসফেট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ব্যাখ্যাপূর্বক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29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(i) NH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(ii) NH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৫.৩, ৫.৪ ও ৫.৫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8895" y="3276600"/>
            <a:ext cx="2286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381000"/>
            <a:ext cx="1981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baseline="30000" dirty="0" smtClean="0">
                <a:latin typeface="Times New Roman"/>
                <a:cs typeface="Times New Roman"/>
              </a:rPr>
              <a:t>─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271" y="1708688"/>
            <a:ext cx="1600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6000" b="1" baseline="30000" dirty="0" smtClean="0">
                <a:latin typeface="Times New Roman"/>
                <a:cs typeface="Times New Roman"/>
              </a:rPr>
              <a:t>─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6831"/>
            <a:ext cx="25146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03522"/>
            <a:ext cx="2545597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1666065"/>
            <a:ext cx="25146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6000" b="1" baseline="-25000" dirty="0">
                <a:latin typeface="Times New Roman"/>
                <a:cs typeface="Times New Roman"/>
              </a:rPr>
              <a:t>2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77125"/>
            <a:ext cx="2971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5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dirty="0" smtClean="0">
                <a:latin typeface="Times New Roman"/>
                <a:cs typeface="Times New Roman"/>
              </a:rPr>
              <a:t>)</a:t>
            </a:r>
            <a:r>
              <a:rPr lang="en-US" sz="5400" b="1" baseline="-25000" dirty="0" smtClean="0">
                <a:latin typeface="Times New Roman"/>
                <a:cs typeface="Times New Roman"/>
              </a:rPr>
              <a:t>2</a:t>
            </a:r>
            <a:endParaRPr lang="en-US" sz="5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876800"/>
            <a:ext cx="3657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 = C = O</a:t>
            </a:r>
            <a:endParaRPr lang="en-US" sz="6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1371600" y="843677"/>
            <a:ext cx="6324600" cy="51706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1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05318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31198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09070"/>
            <a:ext cx="7696200" cy="71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5" y="3230106"/>
            <a:ext cx="7696200" cy="140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97" y="5029200"/>
            <a:ext cx="7696200" cy="1376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1376" y="432662"/>
            <a:ext cx="3352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HSO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baseline="30000" dirty="0" smtClean="0">
                <a:latin typeface="Times New Roman"/>
                <a:cs typeface="Times New Roman"/>
              </a:rPr>
              <a:t>─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106" y="432662"/>
            <a:ext cx="4255477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NaHSO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5878" y="1499462"/>
            <a:ext cx="3352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896" y="1499462"/>
            <a:ext cx="4236104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3734" y="2898180"/>
            <a:ext cx="7315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পরমাণুগুচ্ছ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7696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১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413" y="1828800"/>
            <a:ext cx="7604452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একগুচ্ছ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792" y="5257800"/>
            <a:ext cx="7610910" cy="937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658" y="3581400"/>
            <a:ext cx="7604452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04800"/>
            <a:ext cx="33528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1103064"/>
            <a:ext cx="251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2989856" cy="2243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5939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যৌগমূলকের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645</Words>
  <Application>Microsoft Office PowerPoint</Application>
  <PresentationFormat>On-screen Show (4:3)</PresentationFormat>
  <Paragraphs>146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65</cp:revision>
  <dcterms:created xsi:type="dcterms:W3CDTF">2006-08-16T00:00:00Z</dcterms:created>
  <dcterms:modified xsi:type="dcterms:W3CDTF">2020-10-01T04:47:35Z</dcterms:modified>
</cp:coreProperties>
</file>