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5AC7-8538-41F6-B112-48E4DE99D1AD}" type="datetimeFigureOut">
              <a:rPr lang="en-US" smtClean="0"/>
              <a:t>01-Oct-20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C487-CF6F-44CA-B216-78987D677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0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25AC7-8538-41F6-B112-48E4DE99D1AD}" type="datetimeFigureOut">
              <a:rPr lang="en-US" smtClean="0"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3C487-CF6F-44CA-B216-78987D677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AvR‡Ki †mk‡b ¯^vMZg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GB †mk‡b Avgiv wK wK wkLjvg.......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gyj¨vqb........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cieZx© †mk‡b Avgiv wkLe..........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cvV cwiwPwZ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WvB `¦viv evwn‡i c¨uvP KZ©b c×wZ|</a:t>
            </a: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/>
            </a:r>
            <a:br>
              <a:rPr lang="en-US" sz="4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</a:br>
            <a:r>
              <a:rPr lang="en-SG" sz="2400" b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ta  Semi-square" panose="02000000000000080000" pitchFamily="2" charset="0"/>
              </a:rPr>
              <a:t>CUTTING THREADS OUTER PERIPHRERAL WITH DIE.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nita  Semi-square" panose="0200000000000008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wkLbdjt</a:t>
            </a: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c¨uvP (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THREAD</a:t>
            </a:r>
            <a:r>
              <a:rPr lang="en-US" sz="6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)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c¨uv‡Pi Askmg~nt</a:t>
            </a:r>
            <a:endParaRPr lang="en-US" sz="4800" dirty="0">
              <a:latin typeface="ArhialkhanMJ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nv‡Z KvUv c¨uv‡Pi ÷vÛvW©t</a:t>
            </a:r>
            <a:endParaRPr lang="en-US" sz="4000" dirty="0">
              <a:latin typeface="ArhialkhanMJ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Anita  Semi-square</vt:lpstr>
      <vt:lpstr>ArhialkhanMJ</vt:lpstr>
      <vt:lpstr>Arial</vt:lpstr>
      <vt:lpstr>Calibri</vt:lpstr>
      <vt:lpstr>Calibri Light</vt:lpstr>
      <vt:lpstr>Office Theme</vt:lpstr>
      <vt:lpstr>AvR‡Ki †mk‡b ¯^vMZg</vt:lpstr>
      <vt:lpstr>cvV cwiwPwZ</vt:lpstr>
      <vt:lpstr>WvB `¦viv evwn‡i c¨uvP KZ©b c×wZ| CUTTING THREADS OUTER PERIPHRERAL WITH DIE.</vt:lpstr>
      <vt:lpstr>wkLbdjt </vt:lpstr>
      <vt:lpstr>c¨uvP (THREAD)</vt:lpstr>
      <vt:lpstr>c¨uv‡Pi Askmg~nt</vt:lpstr>
      <vt:lpstr>nv‡Z KvUv c¨uv‡Pi ÷vÛvW©t</vt:lpstr>
      <vt:lpstr>PowerPoint Presentation</vt:lpstr>
      <vt:lpstr>PowerPoint Presentation</vt:lpstr>
      <vt:lpstr>PowerPoint Presentation</vt:lpstr>
      <vt:lpstr>GB †mk‡b Avgiv wK wK wkLjvg.......</vt:lpstr>
      <vt:lpstr>gyj¨vqb........</vt:lpstr>
      <vt:lpstr>cieZx© †mk‡b Avgiv wkLe..........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AvR‡Ki †mk‡b ¯^vMZg</dc:title>
  <dc:creator>NTTC</dc:creator>
  <cp:lastModifiedBy>NTTC</cp:lastModifiedBy>
  <cp:revision>1</cp:revision>
  <dcterms:created xsi:type="dcterms:W3CDTF">2020-10-01T06:42:06Z</dcterms:created>
  <dcterms:modified xsi:type="dcterms:W3CDTF">2020-10-01T06:42:06Z</dcterms:modified>
</cp:coreProperties>
</file>