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1" d="100"/>
          <a:sy n="61" d="100"/>
        </p:scale>
        <p:origin x="955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8057-FFC3-4EAB-9DC9-FEBC5D3EA09D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9ECB-953F-4FFD-86F4-6F76F23D4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9ECB-953F-4FFD-86F4-6F76F23D47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 কবি  ‘নারী’ কবিতায়  ‘সাম্যের যুগ’ বলতে কি বুঝিয়েছেন ?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এসো আমরা কিছু নুতন শব্দের অর্থ জেনে নিই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3124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পরযুগে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143000"/>
            <a:ext cx="3124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পরবর্তী সময়ে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86000"/>
            <a:ext cx="48768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একটি বিশেষ আবাসস্থল , যেখানে আসামীরা অবস্থান করেন ।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962400"/>
            <a:ext cx="4343400" cy="1371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অত্যাচার , নির্যাতন , শারীরিক কষ্ট প্রদান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715000"/>
            <a:ext cx="44958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যন্ত্রণা , কষ্ট , বেদনা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3124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পীড়া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91000"/>
            <a:ext cx="3124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পীড়ন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67000"/>
            <a:ext cx="2819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কারাগার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62400" y="1219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971800" y="2743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05200" y="4267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29000" y="6096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প্রশ্নঃ-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আপনারি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রচা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পূরুষ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মরিবে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ভুগে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পংতিটি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সে-যুগ হয়েছে বাসী , 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যে যুগে পুরুষ দাস ছিল নাকো ,নারীরা আছিল দাসী ।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বেদনার যুগ , মানুষের যুগ , সাম্যের যুগ আজি ,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কেহ রহিবে না বন্দী কাহারও , উঠিছে ডঙ্কা বাজি ।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নর যদি রাখে নারীরে বন্দি , তবে এর পরযুগে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আপনারি রচা ঐ কারাগারে পূরুষ মরিবে ভুগে । 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যুগের ধর্ম এই-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পীড়ন করিলে সে-পীড়ন এসে পীড়া দেবে তোমাকেই !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প্রশ্নঃ-‘বেদনার যুগ,মানুষের যুগ, সাম্যের যুগ আজি’,-কবিতার এই লাইনটি ব্যাখ্যা কর ।  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প্রশ্নঃ-০১-বর্তমান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ক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   খ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গ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ঘ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বেদনা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প্রশ্নঃ-০২- ‘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পী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করিলে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সে-পীড়ন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পীড়া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তোমাকেই’-চরণটির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সাদৃশ্যপূর্ণ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প্রবাদবাক্য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 ইট মারলে পাটকেলটি খেতে হয়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                   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যেমন কর্ম তেমন ফল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                               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iii.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মন্ত্রের সাধন কিংবা শরীর পাতন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নীচের কোনটি সঠিক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ii   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 iii      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      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ii           iii    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ii            iii                                 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22098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56388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মুল্যায়ন-০২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860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০৩   ও  ০৪নং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লোকশিল্পী কাঙ্গালিনী সুফিয়া জীবিকার তাগিদে কোদাল-টুকরি নি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পূরুষ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কাটেন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পূরুষ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-শ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একশ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মুল্যায়ন-০৩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661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প্রশ্নঃ-০৩-প্রদত্ত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উদ্দীপকটির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ভাবগত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ঐক্যের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বৈষম্য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ii.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শোষণ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 iii.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সাম্য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ও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                           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প্রশ্নঃ-০৪-উদ্দীপক ও ‘নারী’কবিতায় নজরুল চেতনার যে স্বরুপ উন্মোচিত হয়েছে- </a:t>
            </a: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নারীকে অবমুল্যায়নে  ক্ষোভ 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নারীকে  অপমানের প্রতিবাদ  </a:t>
            </a:r>
          </a:p>
          <a:p>
            <a:pPr marL="514350" indent="-514350"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নারীকে সম্মান দেওয়ার তাগিদ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pPr marL="514350" indent="-514350"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  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ii  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 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ও  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ঘ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,  ii 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 iii                      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32766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6172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০১৭১৭৭৫৪৮০৭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52600"/>
            <a:ext cx="1978152" cy="18044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343400" cy="25908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52600"/>
            <a:ext cx="4800600" cy="25908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4343400" cy="25146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343400"/>
            <a:ext cx="4800600" cy="25146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ছবি গুলো দেখি এবং পরবর্তী স্লাইটের প্রশ্নগুলোর উত্তর দাও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বাড়ীর কাজ-০৩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প্রশ্নসমূহঃ- 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 ‘পীড়ন’ শব্দের অর্থ কি ?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কবি সাম্যের গান গেয়েছেন কেন ? ব্যাখ্যা করো ।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 উদ্দীপকের ছবিগুলো ‘নারী’ কবিতার কোন 	বিশেষ দিকের প্রতিনিধিত্ব করে ? ব্যাখ্যা কর ।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‘সভ্যতা বিনির্মাণে নারীর অবদান অপরিসীম’- 	উদ্দীপক ও ‘নারী’ কবিতার আলোকে মন্তব্যটি 	মূল্যায়ন করো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শ্রেণীঃ   ৮ম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 (পদ্যাংশ )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০১-১০-২০২০ইং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19200"/>
            <a:ext cx="4191000" cy="2362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267200" cy="2286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1"/>
            <a:ext cx="4267200" cy="2209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114800"/>
            <a:ext cx="4191000" cy="223837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3657600"/>
            <a:ext cx="4267200" cy="381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মাতঙ্গিনী  হাজরা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657600"/>
            <a:ext cx="4191000" cy="381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6477000"/>
            <a:ext cx="4191000" cy="381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হিলারি ক্লিনটন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42672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ইন্দিরা গান্ধী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038600" cy="2438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4343400" cy="2438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038600" cy="22479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114800"/>
            <a:ext cx="4343400" cy="2286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3581400"/>
            <a:ext cx="40386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বেগম রোকেয়া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581400"/>
            <a:ext cx="43434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শেখ হাসিনা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6400800"/>
            <a:ext cx="44196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ডাঃ দিপু মনি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4038600" cy="457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শিরিন শারমিন চৌধুরী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92442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‘নারী’</a:t>
            </a:r>
          </a:p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-কাজী নজরুল ইসলাম </a:t>
            </a:r>
          </a:p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( শেষ অংশ )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BD" sz="4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42950" indent="-742950"/>
            <a:r>
              <a:rPr lang="bn-BD" sz="4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তৈরীকরতে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/>
            <a:r>
              <a:rPr lang="bn-BD" sz="4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নারী-পূরুষ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/>
            <a:r>
              <a:rPr lang="en-US" sz="4800" b="1" dirty="0">
                <a:latin typeface="NikoshBAN" pitchFamily="2" charset="0"/>
                <a:cs typeface="NikoshBAN" pitchFamily="2" charset="0"/>
              </a:rPr>
              <a:t>৪.   ‘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এসো আমরা কিছু নুতন শব্দের অর্থ জেনে নিই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914400"/>
            <a:ext cx="4495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হৃদয়ভরা মমতা দিয়ে উৎসাহিত করল নারী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31242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কত মাতা দিল হৃদয় উপাড়ি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38400"/>
            <a:ext cx="31242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বিজয়-লক্ষী নারী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67200"/>
            <a:ext cx="3124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ডঙ্কা 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3124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রচা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2438400"/>
            <a:ext cx="47244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জয়ের নিয়ন্তা  দেবী হিসেবে নারীকে কল্পনা করা হয়েছে   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267200"/>
            <a:ext cx="3048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জয়ঢাক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638800"/>
            <a:ext cx="44958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রচনা করা হয়েছে এমন , সৃষ্টি করা হয়েছে এমন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9000" y="14478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52800" y="25908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10000" y="4267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05200" y="5791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642</Words>
  <Application>Microsoft Office PowerPoint</Application>
  <PresentationFormat>On-screen Show (4:3)</PresentationFormat>
  <Paragraphs>107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52</cp:revision>
  <dcterms:created xsi:type="dcterms:W3CDTF">2006-08-16T00:00:00Z</dcterms:created>
  <dcterms:modified xsi:type="dcterms:W3CDTF">2020-09-30T16:31:00Z</dcterms:modified>
</cp:coreProperties>
</file>