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81" r:id="rId3"/>
    <p:sldId id="279" r:id="rId4"/>
    <p:sldId id="258" r:id="rId5"/>
    <p:sldId id="259" r:id="rId6"/>
    <p:sldId id="260" r:id="rId7"/>
    <p:sldId id="261" r:id="rId8"/>
    <p:sldId id="282" r:id="rId9"/>
    <p:sldId id="262" r:id="rId10"/>
    <p:sldId id="266" r:id="rId11"/>
    <p:sldId id="275" r:id="rId12"/>
    <p:sldId id="276" r:id="rId13"/>
    <p:sldId id="263" r:id="rId14"/>
    <p:sldId id="265" r:id="rId15"/>
    <p:sldId id="264" r:id="rId16"/>
    <p:sldId id="277" r:id="rId17"/>
    <p:sldId id="278" r:id="rId18"/>
    <p:sldId id="267" r:id="rId19"/>
    <p:sldId id="268" r:id="rId20"/>
    <p:sldId id="270" r:id="rId21"/>
    <p:sldId id="269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64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98138-029B-4DBA-9BAF-545115512CFF}" type="doc">
      <dgm:prSet loTypeId="urn:microsoft.com/office/officeart/2005/8/layout/radial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1BFDA4-38CC-4883-ACBE-3FC4A1155258}">
      <dgm:prSet phldrT="[Text]"/>
      <dgm:spPr/>
      <dgm:t>
        <a:bodyPr/>
        <a:lstStyle/>
        <a:p>
          <a:endParaRPr lang="en-US" dirty="0"/>
        </a:p>
      </dgm:t>
    </dgm:pt>
    <dgm:pt modelId="{33E6D5A6-9F5A-4D5A-BC55-034544356EB1}" type="parTrans" cxnId="{4BCA4904-F734-49ED-868A-20F48C96FE73}">
      <dgm:prSet/>
      <dgm:spPr/>
      <dgm:t>
        <a:bodyPr/>
        <a:lstStyle/>
        <a:p>
          <a:endParaRPr lang="en-US"/>
        </a:p>
      </dgm:t>
    </dgm:pt>
    <dgm:pt modelId="{0CB8D57D-60ED-47CD-88E7-DB9C2AD27361}" type="sibTrans" cxnId="{4BCA4904-F734-49ED-868A-20F48C96FE73}">
      <dgm:prSet/>
      <dgm:spPr/>
      <dgm:t>
        <a:bodyPr/>
        <a:lstStyle/>
        <a:p>
          <a:endParaRPr lang="en-US"/>
        </a:p>
      </dgm:t>
    </dgm:pt>
    <dgm:pt modelId="{A2F59ACB-11FD-4EA7-82A9-654958AACEFA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/>
            <a:t>Born: 24 February1955</a:t>
          </a:r>
        </a:p>
      </dgm:t>
    </dgm:pt>
    <dgm:pt modelId="{D744F495-5647-418F-9EA3-3B3CF6A057C7}" type="parTrans" cxnId="{21D24C7A-D553-4570-AB7F-157981A06BC0}">
      <dgm:prSet/>
      <dgm:spPr/>
      <dgm:t>
        <a:bodyPr/>
        <a:lstStyle/>
        <a:p>
          <a:endParaRPr lang="en-US"/>
        </a:p>
      </dgm:t>
    </dgm:pt>
    <dgm:pt modelId="{1398CBDA-1535-493D-9DEF-50A624CC4CE8}" type="sibTrans" cxnId="{21D24C7A-D553-4570-AB7F-157981A06BC0}">
      <dgm:prSet/>
      <dgm:spPr/>
      <dgm:t>
        <a:bodyPr/>
        <a:lstStyle/>
        <a:p>
          <a:endParaRPr lang="en-US"/>
        </a:p>
      </dgm:t>
    </dgm:pt>
    <dgm:pt modelId="{AC6B5B90-882F-427D-88FD-CCE8995A52B7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CEO:1998</a:t>
          </a:r>
        </a:p>
      </dgm:t>
    </dgm:pt>
    <dgm:pt modelId="{8E6587A4-E5E2-4FCE-991D-0F00C7EDD78F}" type="parTrans" cxnId="{A2332AA2-A658-4E47-9854-3C1B8DBFE6B5}">
      <dgm:prSet/>
      <dgm:spPr/>
      <dgm:t>
        <a:bodyPr/>
        <a:lstStyle/>
        <a:p>
          <a:endParaRPr lang="en-US"/>
        </a:p>
      </dgm:t>
    </dgm:pt>
    <dgm:pt modelId="{16BF8DF3-9E01-421C-9663-58F6F42DE2D1}" type="sibTrans" cxnId="{A2332AA2-A658-4E47-9854-3C1B8DBFE6B5}">
      <dgm:prSet/>
      <dgm:spPr/>
      <dgm:t>
        <a:bodyPr/>
        <a:lstStyle/>
        <a:p>
          <a:endParaRPr lang="en-US"/>
        </a:p>
      </dgm:t>
    </dgm:pt>
    <dgm:pt modelId="{8CC96F0D-F7F2-4ECE-A795-59CECBB2C19F}">
      <dgm:prSet phldrT="[Text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Left Apple:1985</a:t>
          </a:r>
        </a:p>
      </dgm:t>
    </dgm:pt>
    <dgm:pt modelId="{1D68DB61-0881-49A3-B949-98DB524A76D6}" type="parTrans" cxnId="{E23B7315-2C57-4532-9196-54BD799A31CC}">
      <dgm:prSet/>
      <dgm:spPr/>
      <dgm:t>
        <a:bodyPr/>
        <a:lstStyle/>
        <a:p>
          <a:endParaRPr lang="en-US"/>
        </a:p>
      </dgm:t>
    </dgm:pt>
    <dgm:pt modelId="{22FD662A-C366-45D0-8EDC-61AD3D0070C1}" type="sibTrans" cxnId="{E23B7315-2C57-4532-9196-54BD799A31CC}">
      <dgm:prSet/>
      <dgm:spPr/>
      <dgm:t>
        <a:bodyPr/>
        <a:lstStyle/>
        <a:p>
          <a:endParaRPr lang="en-US"/>
        </a:p>
      </dgm:t>
    </dgm:pt>
    <dgm:pt modelId="{93373CD7-4A02-4F4F-9350-3901A3BE815B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/>
            <a:t>Death:  5 October2011</a:t>
          </a:r>
        </a:p>
      </dgm:t>
    </dgm:pt>
    <dgm:pt modelId="{7508C54F-3FCB-4660-BF05-6B952804597B}" type="sibTrans" cxnId="{D29E3744-1D2C-484E-9A10-36F5B12AEA2F}">
      <dgm:prSet/>
      <dgm:spPr/>
      <dgm:t>
        <a:bodyPr/>
        <a:lstStyle/>
        <a:p>
          <a:endParaRPr lang="en-US"/>
        </a:p>
      </dgm:t>
    </dgm:pt>
    <dgm:pt modelId="{797FE6C9-2A35-4401-8469-1C5EF618EEB8}" type="parTrans" cxnId="{D29E3744-1D2C-484E-9A10-36F5B12AEA2F}">
      <dgm:prSet/>
      <dgm:spPr/>
      <dgm:t>
        <a:bodyPr/>
        <a:lstStyle/>
        <a:p>
          <a:endParaRPr lang="en-US"/>
        </a:p>
      </dgm:t>
    </dgm:pt>
    <dgm:pt modelId="{D91D8C1A-6290-4371-BD34-2DFADD1CD7D5}" type="pres">
      <dgm:prSet presAssocID="{ABE98138-029B-4DBA-9BAF-545115512CF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9A32B22-9C9D-453A-A373-FF48B1A22AE8}" type="pres">
      <dgm:prSet presAssocID="{381BFDA4-38CC-4883-ACBE-3FC4A1155258}" presName="centerShape" presStyleLbl="node0" presStyleIdx="0" presStyleCnt="1"/>
      <dgm:spPr/>
    </dgm:pt>
    <dgm:pt modelId="{5A53875F-2C1C-4218-BAF3-B8D4A526B34B}" type="pres">
      <dgm:prSet presAssocID="{D744F495-5647-418F-9EA3-3B3CF6A057C7}" presName="Name9" presStyleLbl="parChTrans1D2" presStyleIdx="0" presStyleCnt="4"/>
      <dgm:spPr/>
    </dgm:pt>
    <dgm:pt modelId="{8DAC0906-19BF-4D72-8035-4738AB962BC0}" type="pres">
      <dgm:prSet presAssocID="{D744F495-5647-418F-9EA3-3B3CF6A057C7}" presName="connTx" presStyleLbl="parChTrans1D2" presStyleIdx="0" presStyleCnt="4"/>
      <dgm:spPr/>
    </dgm:pt>
    <dgm:pt modelId="{51C28E28-4C5D-496D-BE9A-8A775AE4790B}" type="pres">
      <dgm:prSet presAssocID="{A2F59ACB-11FD-4EA7-82A9-654958AACEFA}" presName="node" presStyleLbl="node1" presStyleIdx="0" presStyleCnt="4">
        <dgm:presLayoutVars>
          <dgm:bulletEnabled val="1"/>
        </dgm:presLayoutVars>
      </dgm:prSet>
      <dgm:spPr/>
    </dgm:pt>
    <dgm:pt modelId="{D5507B54-51DE-417B-9487-13005FDB88D8}" type="pres">
      <dgm:prSet presAssocID="{8E6587A4-E5E2-4FCE-991D-0F00C7EDD78F}" presName="Name9" presStyleLbl="parChTrans1D2" presStyleIdx="1" presStyleCnt="4"/>
      <dgm:spPr/>
    </dgm:pt>
    <dgm:pt modelId="{9670D55D-C67E-420D-BFB7-C33096EB2CBD}" type="pres">
      <dgm:prSet presAssocID="{8E6587A4-E5E2-4FCE-991D-0F00C7EDD78F}" presName="connTx" presStyleLbl="parChTrans1D2" presStyleIdx="1" presStyleCnt="4"/>
      <dgm:spPr/>
    </dgm:pt>
    <dgm:pt modelId="{15012172-E8CA-4AC2-BA64-B3A773243535}" type="pres">
      <dgm:prSet presAssocID="{AC6B5B90-882F-427D-88FD-CCE8995A52B7}" presName="node" presStyleLbl="node1" presStyleIdx="1" presStyleCnt="4" custRadScaleRad="100033" custRadScaleInc="-3250">
        <dgm:presLayoutVars>
          <dgm:bulletEnabled val="1"/>
        </dgm:presLayoutVars>
      </dgm:prSet>
      <dgm:spPr/>
    </dgm:pt>
    <dgm:pt modelId="{7C1854A5-092E-49AE-9C14-2FCCC87B0067}" type="pres">
      <dgm:prSet presAssocID="{797FE6C9-2A35-4401-8469-1C5EF618EEB8}" presName="Name9" presStyleLbl="parChTrans1D2" presStyleIdx="2" presStyleCnt="4"/>
      <dgm:spPr/>
    </dgm:pt>
    <dgm:pt modelId="{8218B0FA-1147-4328-8209-9F2C059C7A4A}" type="pres">
      <dgm:prSet presAssocID="{797FE6C9-2A35-4401-8469-1C5EF618EEB8}" presName="connTx" presStyleLbl="parChTrans1D2" presStyleIdx="2" presStyleCnt="4"/>
      <dgm:spPr/>
    </dgm:pt>
    <dgm:pt modelId="{C2A92B2F-7BFA-4CAE-B6CA-F555A8B3A1CA}" type="pres">
      <dgm:prSet presAssocID="{93373CD7-4A02-4F4F-9350-3901A3BE815B}" presName="node" presStyleLbl="node1" presStyleIdx="2" presStyleCnt="4">
        <dgm:presLayoutVars>
          <dgm:bulletEnabled val="1"/>
        </dgm:presLayoutVars>
      </dgm:prSet>
      <dgm:spPr/>
    </dgm:pt>
    <dgm:pt modelId="{6D7CAC39-C85A-4888-8930-557BCDF2A33C}" type="pres">
      <dgm:prSet presAssocID="{1D68DB61-0881-49A3-B949-98DB524A76D6}" presName="Name9" presStyleLbl="parChTrans1D2" presStyleIdx="3" presStyleCnt="4"/>
      <dgm:spPr/>
    </dgm:pt>
    <dgm:pt modelId="{7A889AC3-05E1-41DC-984D-3F8200D93E07}" type="pres">
      <dgm:prSet presAssocID="{1D68DB61-0881-49A3-B949-98DB524A76D6}" presName="connTx" presStyleLbl="parChTrans1D2" presStyleIdx="3" presStyleCnt="4"/>
      <dgm:spPr/>
    </dgm:pt>
    <dgm:pt modelId="{DF7B6F6D-782E-40C2-A119-C098FC4E03D3}" type="pres">
      <dgm:prSet presAssocID="{8CC96F0D-F7F2-4ECE-A795-59CECBB2C19F}" presName="node" presStyleLbl="node1" presStyleIdx="3" presStyleCnt="4">
        <dgm:presLayoutVars>
          <dgm:bulletEnabled val="1"/>
        </dgm:presLayoutVars>
      </dgm:prSet>
      <dgm:spPr/>
    </dgm:pt>
  </dgm:ptLst>
  <dgm:cxnLst>
    <dgm:cxn modelId="{4BCA4904-F734-49ED-868A-20F48C96FE73}" srcId="{ABE98138-029B-4DBA-9BAF-545115512CFF}" destId="{381BFDA4-38CC-4883-ACBE-3FC4A1155258}" srcOrd="0" destOrd="0" parTransId="{33E6D5A6-9F5A-4D5A-BC55-034544356EB1}" sibTransId="{0CB8D57D-60ED-47CD-88E7-DB9C2AD27361}"/>
    <dgm:cxn modelId="{E23B7315-2C57-4532-9196-54BD799A31CC}" srcId="{381BFDA4-38CC-4883-ACBE-3FC4A1155258}" destId="{8CC96F0D-F7F2-4ECE-A795-59CECBB2C19F}" srcOrd="3" destOrd="0" parTransId="{1D68DB61-0881-49A3-B949-98DB524A76D6}" sibTransId="{22FD662A-C366-45D0-8EDC-61AD3D0070C1}"/>
    <dgm:cxn modelId="{906B5B24-8AD4-40E5-9BC9-2A1ECCDFD0B2}" type="presOf" srcId="{8E6587A4-E5E2-4FCE-991D-0F00C7EDD78F}" destId="{9670D55D-C67E-420D-BFB7-C33096EB2CBD}" srcOrd="1" destOrd="0" presId="urn:microsoft.com/office/officeart/2005/8/layout/radial1"/>
    <dgm:cxn modelId="{435CB45B-8189-421B-BCCF-D6D2E9F8837B}" type="presOf" srcId="{797FE6C9-2A35-4401-8469-1C5EF618EEB8}" destId="{7C1854A5-092E-49AE-9C14-2FCCC87B0067}" srcOrd="0" destOrd="0" presId="urn:microsoft.com/office/officeart/2005/8/layout/radial1"/>
    <dgm:cxn modelId="{A729095E-D98C-4BE7-BC85-D9A54B8AAC3B}" type="presOf" srcId="{ABE98138-029B-4DBA-9BAF-545115512CFF}" destId="{D91D8C1A-6290-4371-BD34-2DFADD1CD7D5}" srcOrd="0" destOrd="0" presId="urn:microsoft.com/office/officeart/2005/8/layout/radial1"/>
    <dgm:cxn modelId="{30CB1A43-43AF-4552-9FAA-5A2E69E40D3C}" type="presOf" srcId="{D744F495-5647-418F-9EA3-3B3CF6A057C7}" destId="{8DAC0906-19BF-4D72-8035-4738AB962BC0}" srcOrd="1" destOrd="0" presId="urn:microsoft.com/office/officeart/2005/8/layout/radial1"/>
    <dgm:cxn modelId="{FA86E443-6921-41C6-BD1F-EBCD34F8342B}" type="presOf" srcId="{1D68DB61-0881-49A3-B949-98DB524A76D6}" destId="{6D7CAC39-C85A-4888-8930-557BCDF2A33C}" srcOrd="0" destOrd="0" presId="urn:microsoft.com/office/officeart/2005/8/layout/radial1"/>
    <dgm:cxn modelId="{D29E3744-1D2C-484E-9A10-36F5B12AEA2F}" srcId="{381BFDA4-38CC-4883-ACBE-3FC4A1155258}" destId="{93373CD7-4A02-4F4F-9350-3901A3BE815B}" srcOrd="2" destOrd="0" parTransId="{797FE6C9-2A35-4401-8469-1C5EF618EEB8}" sibTransId="{7508C54F-3FCB-4660-BF05-6B952804597B}"/>
    <dgm:cxn modelId="{8E879B44-6797-46AA-A82B-CA99B02FA81F}" type="presOf" srcId="{1D68DB61-0881-49A3-B949-98DB524A76D6}" destId="{7A889AC3-05E1-41DC-984D-3F8200D93E07}" srcOrd="1" destOrd="0" presId="urn:microsoft.com/office/officeart/2005/8/layout/radial1"/>
    <dgm:cxn modelId="{C5167148-B0F3-4608-80A5-B1B16E03B022}" type="presOf" srcId="{381BFDA4-38CC-4883-ACBE-3FC4A1155258}" destId="{F9A32B22-9C9D-453A-A373-FF48B1A22AE8}" srcOrd="0" destOrd="0" presId="urn:microsoft.com/office/officeart/2005/8/layout/radial1"/>
    <dgm:cxn modelId="{E7592C4E-759D-4D39-A2D2-E8542A8F328B}" type="presOf" srcId="{8E6587A4-E5E2-4FCE-991D-0F00C7EDD78F}" destId="{D5507B54-51DE-417B-9487-13005FDB88D8}" srcOrd="0" destOrd="0" presId="urn:microsoft.com/office/officeart/2005/8/layout/radial1"/>
    <dgm:cxn modelId="{2AD2D059-FF72-471A-9CF7-975DD561BCAC}" type="presOf" srcId="{797FE6C9-2A35-4401-8469-1C5EF618EEB8}" destId="{8218B0FA-1147-4328-8209-9F2C059C7A4A}" srcOrd="1" destOrd="0" presId="urn:microsoft.com/office/officeart/2005/8/layout/radial1"/>
    <dgm:cxn modelId="{21D24C7A-D553-4570-AB7F-157981A06BC0}" srcId="{381BFDA4-38CC-4883-ACBE-3FC4A1155258}" destId="{A2F59ACB-11FD-4EA7-82A9-654958AACEFA}" srcOrd="0" destOrd="0" parTransId="{D744F495-5647-418F-9EA3-3B3CF6A057C7}" sibTransId="{1398CBDA-1535-493D-9DEF-50A624CC4CE8}"/>
    <dgm:cxn modelId="{025D16A1-0652-4668-81FE-458173807C01}" type="presOf" srcId="{AC6B5B90-882F-427D-88FD-CCE8995A52B7}" destId="{15012172-E8CA-4AC2-BA64-B3A773243535}" srcOrd="0" destOrd="0" presId="urn:microsoft.com/office/officeart/2005/8/layout/radial1"/>
    <dgm:cxn modelId="{A2332AA2-A658-4E47-9854-3C1B8DBFE6B5}" srcId="{381BFDA4-38CC-4883-ACBE-3FC4A1155258}" destId="{AC6B5B90-882F-427D-88FD-CCE8995A52B7}" srcOrd="1" destOrd="0" parTransId="{8E6587A4-E5E2-4FCE-991D-0F00C7EDD78F}" sibTransId="{16BF8DF3-9E01-421C-9663-58F6F42DE2D1}"/>
    <dgm:cxn modelId="{75ACC2A9-3057-479C-B94C-0058CCEC3581}" type="presOf" srcId="{93373CD7-4A02-4F4F-9350-3901A3BE815B}" destId="{C2A92B2F-7BFA-4CAE-B6CA-F555A8B3A1CA}" srcOrd="0" destOrd="0" presId="urn:microsoft.com/office/officeart/2005/8/layout/radial1"/>
    <dgm:cxn modelId="{99A691BF-ACAE-4F15-8065-830A0D83AF84}" type="presOf" srcId="{A2F59ACB-11FD-4EA7-82A9-654958AACEFA}" destId="{51C28E28-4C5D-496D-BE9A-8A775AE4790B}" srcOrd="0" destOrd="0" presId="urn:microsoft.com/office/officeart/2005/8/layout/radial1"/>
    <dgm:cxn modelId="{0C3EFDC3-A64A-4740-80DC-356F439B5CA4}" type="presOf" srcId="{D744F495-5647-418F-9EA3-3B3CF6A057C7}" destId="{5A53875F-2C1C-4218-BAF3-B8D4A526B34B}" srcOrd="0" destOrd="0" presId="urn:microsoft.com/office/officeart/2005/8/layout/radial1"/>
    <dgm:cxn modelId="{771A2EE1-95A1-4BDE-BEFD-89627E31463A}" type="presOf" srcId="{8CC96F0D-F7F2-4ECE-A795-59CECBB2C19F}" destId="{DF7B6F6D-782E-40C2-A119-C098FC4E03D3}" srcOrd="0" destOrd="0" presId="urn:microsoft.com/office/officeart/2005/8/layout/radial1"/>
    <dgm:cxn modelId="{D42E9731-E794-4701-8A0F-F0ACF5AA39BA}" type="presParOf" srcId="{D91D8C1A-6290-4371-BD34-2DFADD1CD7D5}" destId="{F9A32B22-9C9D-453A-A373-FF48B1A22AE8}" srcOrd="0" destOrd="0" presId="urn:microsoft.com/office/officeart/2005/8/layout/radial1"/>
    <dgm:cxn modelId="{8BE854B2-EB5A-4E12-8412-544AA1611D24}" type="presParOf" srcId="{D91D8C1A-6290-4371-BD34-2DFADD1CD7D5}" destId="{5A53875F-2C1C-4218-BAF3-B8D4A526B34B}" srcOrd="1" destOrd="0" presId="urn:microsoft.com/office/officeart/2005/8/layout/radial1"/>
    <dgm:cxn modelId="{AA9F0904-2324-47D6-9A16-8A05FC744C2E}" type="presParOf" srcId="{5A53875F-2C1C-4218-BAF3-B8D4A526B34B}" destId="{8DAC0906-19BF-4D72-8035-4738AB962BC0}" srcOrd="0" destOrd="0" presId="urn:microsoft.com/office/officeart/2005/8/layout/radial1"/>
    <dgm:cxn modelId="{4168052E-93AD-4F55-90EE-1D8BD8541FC6}" type="presParOf" srcId="{D91D8C1A-6290-4371-BD34-2DFADD1CD7D5}" destId="{51C28E28-4C5D-496D-BE9A-8A775AE4790B}" srcOrd="2" destOrd="0" presId="urn:microsoft.com/office/officeart/2005/8/layout/radial1"/>
    <dgm:cxn modelId="{B062056A-0FD4-4AE5-9A17-CAF9A689C5DC}" type="presParOf" srcId="{D91D8C1A-6290-4371-BD34-2DFADD1CD7D5}" destId="{D5507B54-51DE-417B-9487-13005FDB88D8}" srcOrd="3" destOrd="0" presId="urn:microsoft.com/office/officeart/2005/8/layout/radial1"/>
    <dgm:cxn modelId="{8D632752-DD10-4AD1-950C-B08E3D4D6F73}" type="presParOf" srcId="{D5507B54-51DE-417B-9487-13005FDB88D8}" destId="{9670D55D-C67E-420D-BFB7-C33096EB2CBD}" srcOrd="0" destOrd="0" presId="urn:microsoft.com/office/officeart/2005/8/layout/radial1"/>
    <dgm:cxn modelId="{5872A025-A6D4-480B-8774-E40FA884F4DB}" type="presParOf" srcId="{D91D8C1A-6290-4371-BD34-2DFADD1CD7D5}" destId="{15012172-E8CA-4AC2-BA64-B3A773243535}" srcOrd="4" destOrd="0" presId="urn:microsoft.com/office/officeart/2005/8/layout/radial1"/>
    <dgm:cxn modelId="{5E44F81D-92FC-49A5-B955-3A672F9CE3C3}" type="presParOf" srcId="{D91D8C1A-6290-4371-BD34-2DFADD1CD7D5}" destId="{7C1854A5-092E-49AE-9C14-2FCCC87B0067}" srcOrd="5" destOrd="0" presId="urn:microsoft.com/office/officeart/2005/8/layout/radial1"/>
    <dgm:cxn modelId="{2042C544-F94D-4020-8F99-54353A14D7D0}" type="presParOf" srcId="{7C1854A5-092E-49AE-9C14-2FCCC87B0067}" destId="{8218B0FA-1147-4328-8209-9F2C059C7A4A}" srcOrd="0" destOrd="0" presId="urn:microsoft.com/office/officeart/2005/8/layout/radial1"/>
    <dgm:cxn modelId="{6E22B349-E7DE-475D-969C-8EEBC21BCBE8}" type="presParOf" srcId="{D91D8C1A-6290-4371-BD34-2DFADD1CD7D5}" destId="{C2A92B2F-7BFA-4CAE-B6CA-F555A8B3A1CA}" srcOrd="6" destOrd="0" presId="urn:microsoft.com/office/officeart/2005/8/layout/radial1"/>
    <dgm:cxn modelId="{12E5CDD6-8AAB-45A1-8CF6-B61E6EADEC09}" type="presParOf" srcId="{D91D8C1A-6290-4371-BD34-2DFADD1CD7D5}" destId="{6D7CAC39-C85A-4888-8930-557BCDF2A33C}" srcOrd="7" destOrd="0" presId="urn:microsoft.com/office/officeart/2005/8/layout/radial1"/>
    <dgm:cxn modelId="{ADE03822-21D4-4C0B-9FBA-AD5B98B0A130}" type="presParOf" srcId="{6D7CAC39-C85A-4888-8930-557BCDF2A33C}" destId="{7A889AC3-05E1-41DC-984D-3F8200D93E07}" srcOrd="0" destOrd="0" presId="urn:microsoft.com/office/officeart/2005/8/layout/radial1"/>
    <dgm:cxn modelId="{5DE8F771-47F1-41E3-8D16-48056886D1B1}" type="presParOf" srcId="{D91D8C1A-6290-4371-BD34-2DFADD1CD7D5}" destId="{DF7B6F6D-782E-40C2-A119-C098FC4E03D3}" srcOrd="8" destOrd="0" presId="urn:microsoft.com/office/officeart/2005/8/layout/radial1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A12DA3-B0F0-4F59-A5B8-6AC43244502B}" type="doc">
      <dgm:prSet loTypeId="urn:microsoft.com/office/officeart/2005/8/layout/radial4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E76FDE-92B9-486B-8025-7BF78268D4B8}">
      <dgm:prSet phldrT="[Text]"/>
      <dgm:spPr/>
      <dgm:t>
        <a:bodyPr/>
        <a:lstStyle/>
        <a:p>
          <a:endParaRPr lang="en-US" dirty="0"/>
        </a:p>
      </dgm:t>
    </dgm:pt>
    <dgm:pt modelId="{B2E49B0B-215F-407C-8916-5BC969E4FA15}" type="parTrans" cxnId="{C1F88365-F54D-4574-B696-041D3CEB3721}">
      <dgm:prSet/>
      <dgm:spPr/>
      <dgm:t>
        <a:bodyPr/>
        <a:lstStyle/>
        <a:p>
          <a:endParaRPr lang="en-US"/>
        </a:p>
      </dgm:t>
    </dgm:pt>
    <dgm:pt modelId="{791A80E5-6B9E-4A6C-8E4B-BD4775B58C6D}" type="sibTrans" cxnId="{C1F88365-F54D-4574-B696-041D3CEB3721}">
      <dgm:prSet/>
      <dgm:spPr/>
      <dgm:t>
        <a:bodyPr/>
        <a:lstStyle/>
        <a:p>
          <a:endParaRPr lang="en-US"/>
        </a:p>
      </dgm:t>
    </dgm:pt>
    <dgm:pt modelId="{250067AC-2A92-4CD7-A9F0-C22FAFB79D56}">
      <dgm:prSet phldrT="[Text]"/>
      <dgm:spPr/>
      <dgm:t>
        <a:bodyPr/>
        <a:lstStyle/>
        <a:p>
          <a:r>
            <a:rPr lang="en-US" dirty="0"/>
            <a:t>iPod</a:t>
          </a:r>
        </a:p>
      </dgm:t>
    </dgm:pt>
    <dgm:pt modelId="{0652E1B8-F786-4088-BAC4-46E5F4CF3008}" type="parTrans" cxnId="{4EBF235F-1F1F-419B-A696-CC2D90BBE055}">
      <dgm:prSet/>
      <dgm:spPr/>
      <dgm:t>
        <a:bodyPr/>
        <a:lstStyle/>
        <a:p>
          <a:endParaRPr lang="en-US"/>
        </a:p>
      </dgm:t>
    </dgm:pt>
    <dgm:pt modelId="{E114F66F-24FE-4B60-B457-592BB67ACB3E}" type="sibTrans" cxnId="{4EBF235F-1F1F-419B-A696-CC2D90BBE055}">
      <dgm:prSet/>
      <dgm:spPr/>
      <dgm:t>
        <a:bodyPr/>
        <a:lstStyle/>
        <a:p>
          <a:endParaRPr lang="en-US"/>
        </a:p>
      </dgm:t>
    </dgm:pt>
    <dgm:pt modelId="{4CC35790-E6AF-4F58-BA93-0B9C1813C59A}">
      <dgm:prSet phldrT="[Text]"/>
      <dgm:spPr/>
      <dgm:t>
        <a:bodyPr/>
        <a:lstStyle/>
        <a:p>
          <a:r>
            <a:rPr lang="en-US" dirty="0"/>
            <a:t>iTunes</a:t>
          </a:r>
        </a:p>
      </dgm:t>
    </dgm:pt>
    <dgm:pt modelId="{FF3A054D-C3AF-4A7D-BB31-5147F16F1EA4}" type="parTrans" cxnId="{6E3036DB-610F-4AD9-8E1F-6DA7654356EF}">
      <dgm:prSet/>
      <dgm:spPr/>
      <dgm:t>
        <a:bodyPr/>
        <a:lstStyle/>
        <a:p>
          <a:endParaRPr lang="en-US"/>
        </a:p>
      </dgm:t>
    </dgm:pt>
    <dgm:pt modelId="{0B34A373-A08E-4DF2-8CE9-2D6F093084A2}" type="sibTrans" cxnId="{6E3036DB-610F-4AD9-8E1F-6DA7654356EF}">
      <dgm:prSet/>
      <dgm:spPr/>
      <dgm:t>
        <a:bodyPr/>
        <a:lstStyle/>
        <a:p>
          <a:endParaRPr lang="en-US"/>
        </a:p>
      </dgm:t>
    </dgm:pt>
    <dgm:pt modelId="{95C80287-4D05-4271-BE14-862D154313AB}">
      <dgm:prSet phldrT="[Text]"/>
      <dgm:spPr/>
      <dgm:t>
        <a:bodyPr/>
        <a:lstStyle/>
        <a:p>
          <a:r>
            <a:rPr lang="en-US" dirty="0"/>
            <a:t>iMac</a:t>
          </a:r>
        </a:p>
      </dgm:t>
    </dgm:pt>
    <dgm:pt modelId="{00F0CF3C-A485-4EB2-BD48-B1932F9FB774}" type="parTrans" cxnId="{09DD0D86-7997-4487-853B-0ECA53B47F56}">
      <dgm:prSet/>
      <dgm:spPr/>
      <dgm:t>
        <a:bodyPr/>
        <a:lstStyle/>
        <a:p>
          <a:endParaRPr lang="en-US"/>
        </a:p>
      </dgm:t>
    </dgm:pt>
    <dgm:pt modelId="{9195A2E4-3D26-4F7B-9DB4-CF0C38FD6C85}" type="sibTrans" cxnId="{09DD0D86-7997-4487-853B-0ECA53B47F56}">
      <dgm:prSet/>
      <dgm:spPr/>
      <dgm:t>
        <a:bodyPr/>
        <a:lstStyle/>
        <a:p>
          <a:endParaRPr lang="en-US"/>
        </a:p>
      </dgm:t>
    </dgm:pt>
    <dgm:pt modelId="{7648904D-81C4-4824-AAE4-9203B78370E9}">
      <dgm:prSet/>
      <dgm:spPr/>
      <dgm:t>
        <a:bodyPr/>
        <a:lstStyle/>
        <a:p>
          <a:r>
            <a:rPr lang="en-US" dirty="0"/>
            <a:t>iPhones</a:t>
          </a:r>
        </a:p>
      </dgm:t>
    </dgm:pt>
    <dgm:pt modelId="{E78FFA38-65DF-4D71-9BCD-EE5C7BBA7774}" type="parTrans" cxnId="{6E10249D-1C7B-4A60-A8DB-F74EF67F200E}">
      <dgm:prSet/>
      <dgm:spPr/>
      <dgm:t>
        <a:bodyPr/>
        <a:lstStyle/>
        <a:p>
          <a:endParaRPr lang="en-US"/>
        </a:p>
      </dgm:t>
    </dgm:pt>
    <dgm:pt modelId="{08E28283-02DD-47A0-B39D-55E06EA720C5}" type="sibTrans" cxnId="{6E10249D-1C7B-4A60-A8DB-F74EF67F200E}">
      <dgm:prSet/>
      <dgm:spPr/>
      <dgm:t>
        <a:bodyPr/>
        <a:lstStyle/>
        <a:p>
          <a:endParaRPr lang="en-US"/>
        </a:p>
      </dgm:t>
    </dgm:pt>
    <dgm:pt modelId="{45991D7C-9597-46A8-8E6C-E5A3DBF7EDE9}">
      <dgm:prSet/>
      <dgm:spPr/>
      <dgm:t>
        <a:bodyPr/>
        <a:lstStyle/>
        <a:p>
          <a:r>
            <a:rPr lang="en-US" dirty="0"/>
            <a:t>iPad</a:t>
          </a:r>
        </a:p>
      </dgm:t>
    </dgm:pt>
    <dgm:pt modelId="{C1BD8DC7-5856-4678-8ACC-AB3ED1297834}" type="parTrans" cxnId="{3F3731F3-4C7E-4A96-85C8-E8B177B9C9D5}">
      <dgm:prSet/>
      <dgm:spPr/>
      <dgm:t>
        <a:bodyPr/>
        <a:lstStyle/>
        <a:p>
          <a:endParaRPr lang="en-US"/>
        </a:p>
      </dgm:t>
    </dgm:pt>
    <dgm:pt modelId="{71D76799-2136-454C-A0A1-64A825F51EDB}" type="sibTrans" cxnId="{3F3731F3-4C7E-4A96-85C8-E8B177B9C9D5}">
      <dgm:prSet/>
      <dgm:spPr/>
      <dgm:t>
        <a:bodyPr/>
        <a:lstStyle/>
        <a:p>
          <a:endParaRPr lang="en-US"/>
        </a:p>
      </dgm:t>
    </dgm:pt>
    <dgm:pt modelId="{D353D309-5F8C-40C5-97D1-F2C3AE3852AF}" type="pres">
      <dgm:prSet presAssocID="{E2A12DA3-B0F0-4F59-A5B8-6AC43244502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D5BF31-CEDE-42B8-A917-61E796856F85}" type="pres">
      <dgm:prSet presAssocID="{B6E76FDE-92B9-486B-8025-7BF78268D4B8}" presName="centerShape" presStyleLbl="node0" presStyleIdx="0" presStyleCnt="1"/>
      <dgm:spPr/>
    </dgm:pt>
    <dgm:pt modelId="{374FADA0-6EC1-461B-B7FA-C0E3EBE5AEA3}" type="pres">
      <dgm:prSet presAssocID="{0652E1B8-F786-4088-BAC4-46E5F4CF3008}" presName="parTrans" presStyleLbl="bgSibTrans2D1" presStyleIdx="0" presStyleCnt="5"/>
      <dgm:spPr/>
    </dgm:pt>
    <dgm:pt modelId="{1E3F5A73-8F90-41A6-AC2C-8144451816CC}" type="pres">
      <dgm:prSet presAssocID="{250067AC-2A92-4CD7-A9F0-C22FAFB79D56}" presName="node" presStyleLbl="node1" presStyleIdx="0" presStyleCnt="5">
        <dgm:presLayoutVars>
          <dgm:bulletEnabled val="1"/>
        </dgm:presLayoutVars>
      </dgm:prSet>
      <dgm:spPr/>
    </dgm:pt>
    <dgm:pt modelId="{3C9EC70D-A783-411B-82D0-8F95F83683C8}" type="pres">
      <dgm:prSet presAssocID="{E78FFA38-65DF-4D71-9BCD-EE5C7BBA7774}" presName="parTrans" presStyleLbl="bgSibTrans2D1" presStyleIdx="1" presStyleCnt="5"/>
      <dgm:spPr/>
    </dgm:pt>
    <dgm:pt modelId="{EDBAB2BA-6D30-411B-8AA8-0C0D9AACCF71}" type="pres">
      <dgm:prSet presAssocID="{7648904D-81C4-4824-AAE4-9203B78370E9}" presName="node" presStyleLbl="node1" presStyleIdx="1" presStyleCnt="5">
        <dgm:presLayoutVars>
          <dgm:bulletEnabled val="1"/>
        </dgm:presLayoutVars>
      </dgm:prSet>
      <dgm:spPr/>
    </dgm:pt>
    <dgm:pt modelId="{C814AA33-28A7-4DBA-80F1-092E4917C9D2}" type="pres">
      <dgm:prSet presAssocID="{C1BD8DC7-5856-4678-8ACC-AB3ED1297834}" presName="parTrans" presStyleLbl="bgSibTrans2D1" presStyleIdx="2" presStyleCnt="5"/>
      <dgm:spPr/>
    </dgm:pt>
    <dgm:pt modelId="{53CB0FFD-BCCE-461D-986C-0895EB645FE6}" type="pres">
      <dgm:prSet presAssocID="{45991D7C-9597-46A8-8E6C-E5A3DBF7EDE9}" presName="node" presStyleLbl="node1" presStyleIdx="2" presStyleCnt="5">
        <dgm:presLayoutVars>
          <dgm:bulletEnabled val="1"/>
        </dgm:presLayoutVars>
      </dgm:prSet>
      <dgm:spPr/>
    </dgm:pt>
    <dgm:pt modelId="{798C0EB1-6675-4251-A814-5BC33A0AC4E3}" type="pres">
      <dgm:prSet presAssocID="{FF3A054D-C3AF-4A7D-BB31-5147F16F1EA4}" presName="parTrans" presStyleLbl="bgSibTrans2D1" presStyleIdx="3" presStyleCnt="5"/>
      <dgm:spPr/>
    </dgm:pt>
    <dgm:pt modelId="{2B9F720E-C611-41C5-84DB-364ADB74E130}" type="pres">
      <dgm:prSet presAssocID="{4CC35790-E6AF-4F58-BA93-0B9C1813C59A}" presName="node" presStyleLbl="node1" presStyleIdx="3" presStyleCnt="5">
        <dgm:presLayoutVars>
          <dgm:bulletEnabled val="1"/>
        </dgm:presLayoutVars>
      </dgm:prSet>
      <dgm:spPr/>
    </dgm:pt>
    <dgm:pt modelId="{BF46EACC-FB63-42AF-A5B5-2EB4DFE31436}" type="pres">
      <dgm:prSet presAssocID="{00F0CF3C-A485-4EB2-BD48-B1932F9FB774}" presName="parTrans" presStyleLbl="bgSibTrans2D1" presStyleIdx="4" presStyleCnt="5"/>
      <dgm:spPr/>
    </dgm:pt>
    <dgm:pt modelId="{E226696D-F4FC-4A96-BBC8-E12756A8DB10}" type="pres">
      <dgm:prSet presAssocID="{95C80287-4D05-4271-BE14-862D154313AB}" presName="node" presStyleLbl="node1" presStyleIdx="4" presStyleCnt="5">
        <dgm:presLayoutVars>
          <dgm:bulletEnabled val="1"/>
        </dgm:presLayoutVars>
      </dgm:prSet>
      <dgm:spPr/>
    </dgm:pt>
  </dgm:ptLst>
  <dgm:cxnLst>
    <dgm:cxn modelId="{8A5BDC07-DED5-4A27-9D81-3A0C69D05BCA}" type="presOf" srcId="{00F0CF3C-A485-4EB2-BD48-B1932F9FB774}" destId="{BF46EACC-FB63-42AF-A5B5-2EB4DFE31436}" srcOrd="0" destOrd="0" presId="urn:microsoft.com/office/officeart/2005/8/layout/radial4"/>
    <dgm:cxn modelId="{297D7913-3D3B-407F-BFCE-8AF26F25D2BA}" type="presOf" srcId="{250067AC-2A92-4CD7-A9F0-C22FAFB79D56}" destId="{1E3F5A73-8F90-41A6-AC2C-8144451816CC}" srcOrd="0" destOrd="0" presId="urn:microsoft.com/office/officeart/2005/8/layout/radial4"/>
    <dgm:cxn modelId="{0DA7FE15-3798-4420-9439-87BEF1BED759}" type="presOf" srcId="{C1BD8DC7-5856-4678-8ACC-AB3ED1297834}" destId="{C814AA33-28A7-4DBA-80F1-092E4917C9D2}" srcOrd="0" destOrd="0" presId="urn:microsoft.com/office/officeart/2005/8/layout/radial4"/>
    <dgm:cxn modelId="{DBAD6B32-2DC8-44F0-81C2-EFAC60F8E481}" type="presOf" srcId="{E2A12DA3-B0F0-4F59-A5B8-6AC43244502B}" destId="{D353D309-5F8C-40C5-97D1-F2C3AE3852AF}" srcOrd="0" destOrd="0" presId="urn:microsoft.com/office/officeart/2005/8/layout/radial4"/>
    <dgm:cxn modelId="{4EBF235F-1F1F-419B-A696-CC2D90BBE055}" srcId="{B6E76FDE-92B9-486B-8025-7BF78268D4B8}" destId="{250067AC-2A92-4CD7-A9F0-C22FAFB79D56}" srcOrd="0" destOrd="0" parTransId="{0652E1B8-F786-4088-BAC4-46E5F4CF3008}" sibTransId="{E114F66F-24FE-4B60-B457-592BB67ACB3E}"/>
    <dgm:cxn modelId="{C1F88365-F54D-4574-B696-041D3CEB3721}" srcId="{E2A12DA3-B0F0-4F59-A5B8-6AC43244502B}" destId="{B6E76FDE-92B9-486B-8025-7BF78268D4B8}" srcOrd="0" destOrd="0" parTransId="{B2E49B0B-215F-407C-8916-5BC969E4FA15}" sibTransId="{791A80E5-6B9E-4A6C-8E4B-BD4775B58C6D}"/>
    <dgm:cxn modelId="{392CAD71-ADDF-4471-B009-C19F58608DE9}" type="presOf" srcId="{7648904D-81C4-4824-AAE4-9203B78370E9}" destId="{EDBAB2BA-6D30-411B-8AA8-0C0D9AACCF71}" srcOrd="0" destOrd="0" presId="urn:microsoft.com/office/officeart/2005/8/layout/radial4"/>
    <dgm:cxn modelId="{09DD0D86-7997-4487-853B-0ECA53B47F56}" srcId="{B6E76FDE-92B9-486B-8025-7BF78268D4B8}" destId="{95C80287-4D05-4271-BE14-862D154313AB}" srcOrd="4" destOrd="0" parTransId="{00F0CF3C-A485-4EB2-BD48-B1932F9FB774}" sibTransId="{9195A2E4-3D26-4F7B-9DB4-CF0C38FD6C85}"/>
    <dgm:cxn modelId="{5EBFDF87-3506-4BF0-8A6F-F11E6876F031}" type="presOf" srcId="{45991D7C-9597-46A8-8E6C-E5A3DBF7EDE9}" destId="{53CB0FFD-BCCE-461D-986C-0895EB645FE6}" srcOrd="0" destOrd="0" presId="urn:microsoft.com/office/officeart/2005/8/layout/radial4"/>
    <dgm:cxn modelId="{B845D588-9599-4E0D-BDF1-0B5C205D423A}" type="presOf" srcId="{95C80287-4D05-4271-BE14-862D154313AB}" destId="{E226696D-F4FC-4A96-BBC8-E12756A8DB10}" srcOrd="0" destOrd="0" presId="urn:microsoft.com/office/officeart/2005/8/layout/radial4"/>
    <dgm:cxn modelId="{3BC01293-22D3-46E5-A9E3-1C4E5E1D1C97}" type="presOf" srcId="{FF3A054D-C3AF-4A7D-BB31-5147F16F1EA4}" destId="{798C0EB1-6675-4251-A814-5BC33A0AC4E3}" srcOrd="0" destOrd="0" presId="urn:microsoft.com/office/officeart/2005/8/layout/radial4"/>
    <dgm:cxn modelId="{6E10249D-1C7B-4A60-A8DB-F74EF67F200E}" srcId="{B6E76FDE-92B9-486B-8025-7BF78268D4B8}" destId="{7648904D-81C4-4824-AAE4-9203B78370E9}" srcOrd="1" destOrd="0" parTransId="{E78FFA38-65DF-4D71-9BCD-EE5C7BBA7774}" sibTransId="{08E28283-02DD-47A0-B39D-55E06EA720C5}"/>
    <dgm:cxn modelId="{9C2137C0-FBAF-415E-A651-09C0317D1734}" type="presOf" srcId="{B6E76FDE-92B9-486B-8025-7BF78268D4B8}" destId="{6CD5BF31-CEDE-42B8-A917-61E796856F85}" srcOrd="0" destOrd="0" presId="urn:microsoft.com/office/officeart/2005/8/layout/radial4"/>
    <dgm:cxn modelId="{4EFEA9D5-5D2D-47B6-A9A8-2CB0B1906138}" type="presOf" srcId="{0652E1B8-F786-4088-BAC4-46E5F4CF3008}" destId="{374FADA0-6EC1-461B-B7FA-C0E3EBE5AEA3}" srcOrd="0" destOrd="0" presId="urn:microsoft.com/office/officeart/2005/8/layout/radial4"/>
    <dgm:cxn modelId="{6E3036DB-610F-4AD9-8E1F-6DA7654356EF}" srcId="{B6E76FDE-92B9-486B-8025-7BF78268D4B8}" destId="{4CC35790-E6AF-4F58-BA93-0B9C1813C59A}" srcOrd="3" destOrd="0" parTransId="{FF3A054D-C3AF-4A7D-BB31-5147F16F1EA4}" sibTransId="{0B34A373-A08E-4DF2-8CE9-2D6F093084A2}"/>
    <dgm:cxn modelId="{0B5ADEDB-887D-42B5-B169-6194A74107D8}" type="presOf" srcId="{E78FFA38-65DF-4D71-9BCD-EE5C7BBA7774}" destId="{3C9EC70D-A783-411B-82D0-8F95F83683C8}" srcOrd="0" destOrd="0" presId="urn:microsoft.com/office/officeart/2005/8/layout/radial4"/>
    <dgm:cxn modelId="{7DFA23E7-D06D-4F45-9EB9-40BE519599D8}" type="presOf" srcId="{4CC35790-E6AF-4F58-BA93-0B9C1813C59A}" destId="{2B9F720E-C611-41C5-84DB-364ADB74E130}" srcOrd="0" destOrd="0" presId="urn:microsoft.com/office/officeart/2005/8/layout/radial4"/>
    <dgm:cxn modelId="{3F3731F3-4C7E-4A96-85C8-E8B177B9C9D5}" srcId="{B6E76FDE-92B9-486B-8025-7BF78268D4B8}" destId="{45991D7C-9597-46A8-8E6C-E5A3DBF7EDE9}" srcOrd="2" destOrd="0" parTransId="{C1BD8DC7-5856-4678-8ACC-AB3ED1297834}" sibTransId="{71D76799-2136-454C-A0A1-64A825F51EDB}"/>
    <dgm:cxn modelId="{B0DA324C-EEDD-4122-A816-086F026ED4E2}" type="presParOf" srcId="{D353D309-5F8C-40C5-97D1-F2C3AE3852AF}" destId="{6CD5BF31-CEDE-42B8-A917-61E796856F85}" srcOrd="0" destOrd="0" presId="urn:microsoft.com/office/officeart/2005/8/layout/radial4"/>
    <dgm:cxn modelId="{B7F6FE6A-492E-4571-B494-285E6DB4593B}" type="presParOf" srcId="{D353D309-5F8C-40C5-97D1-F2C3AE3852AF}" destId="{374FADA0-6EC1-461B-B7FA-C0E3EBE5AEA3}" srcOrd="1" destOrd="0" presId="urn:microsoft.com/office/officeart/2005/8/layout/radial4"/>
    <dgm:cxn modelId="{66A6A9D1-7500-4A72-AF19-A602A2C2E9C4}" type="presParOf" srcId="{D353D309-5F8C-40C5-97D1-F2C3AE3852AF}" destId="{1E3F5A73-8F90-41A6-AC2C-8144451816CC}" srcOrd="2" destOrd="0" presId="urn:microsoft.com/office/officeart/2005/8/layout/radial4"/>
    <dgm:cxn modelId="{499C1818-0D22-4452-AC8A-C33AC028CDB9}" type="presParOf" srcId="{D353D309-5F8C-40C5-97D1-F2C3AE3852AF}" destId="{3C9EC70D-A783-411B-82D0-8F95F83683C8}" srcOrd="3" destOrd="0" presId="urn:microsoft.com/office/officeart/2005/8/layout/radial4"/>
    <dgm:cxn modelId="{3732AD8F-9AE5-461A-B38B-D25ABC691E4D}" type="presParOf" srcId="{D353D309-5F8C-40C5-97D1-F2C3AE3852AF}" destId="{EDBAB2BA-6D30-411B-8AA8-0C0D9AACCF71}" srcOrd="4" destOrd="0" presId="urn:microsoft.com/office/officeart/2005/8/layout/radial4"/>
    <dgm:cxn modelId="{3348EA1F-14EF-4DE1-906A-A7A0F266FE57}" type="presParOf" srcId="{D353D309-5F8C-40C5-97D1-F2C3AE3852AF}" destId="{C814AA33-28A7-4DBA-80F1-092E4917C9D2}" srcOrd="5" destOrd="0" presId="urn:microsoft.com/office/officeart/2005/8/layout/radial4"/>
    <dgm:cxn modelId="{4B6A5B06-541A-4B43-8721-3ED75F4A2C38}" type="presParOf" srcId="{D353D309-5F8C-40C5-97D1-F2C3AE3852AF}" destId="{53CB0FFD-BCCE-461D-986C-0895EB645FE6}" srcOrd="6" destOrd="0" presId="urn:microsoft.com/office/officeart/2005/8/layout/radial4"/>
    <dgm:cxn modelId="{6FF31DA8-D54A-4634-9C01-76C7901B116C}" type="presParOf" srcId="{D353D309-5F8C-40C5-97D1-F2C3AE3852AF}" destId="{798C0EB1-6675-4251-A814-5BC33A0AC4E3}" srcOrd="7" destOrd="0" presId="urn:microsoft.com/office/officeart/2005/8/layout/radial4"/>
    <dgm:cxn modelId="{5DAF92B6-360D-41B1-A715-17A75D45F88E}" type="presParOf" srcId="{D353D309-5F8C-40C5-97D1-F2C3AE3852AF}" destId="{2B9F720E-C611-41C5-84DB-364ADB74E130}" srcOrd="8" destOrd="0" presId="urn:microsoft.com/office/officeart/2005/8/layout/radial4"/>
    <dgm:cxn modelId="{920CDE65-49C3-4A83-A4BC-07B811D24245}" type="presParOf" srcId="{D353D309-5F8C-40C5-97D1-F2C3AE3852AF}" destId="{BF46EACC-FB63-42AF-A5B5-2EB4DFE31436}" srcOrd="9" destOrd="0" presId="urn:microsoft.com/office/officeart/2005/8/layout/radial4"/>
    <dgm:cxn modelId="{C16D12AA-1003-479F-8E9E-6F2C87E507CB}" type="presParOf" srcId="{D353D309-5F8C-40C5-97D1-F2C3AE3852AF}" destId="{E226696D-F4FC-4A96-BBC8-E12756A8DB10}" srcOrd="10" destOrd="0" presId="urn:microsoft.com/office/officeart/2005/8/layout/radial4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733278-AA2A-453D-B2DC-C83464422C92}" type="doc">
      <dgm:prSet loTypeId="urn:microsoft.com/office/officeart/2005/8/layout/cycle5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85BB3EE-0D5E-4A43-9833-92E4B70C95E5}">
      <dgm:prSet phldrT="[Text]"/>
      <dgm:spPr/>
      <dgm:t>
        <a:bodyPr/>
        <a:lstStyle/>
        <a:p>
          <a:r>
            <a:rPr lang="en-US" dirty="0" err="1"/>
            <a:t>i</a:t>
          </a:r>
          <a:r>
            <a:rPr lang="en-US" dirty="0"/>
            <a:t>-Pods</a:t>
          </a:r>
        </a:p>
      </dgm:t>
    </dgm:pt>
    <dgm:pt modelId="{67516391-645E-464A-AB2C-6C73B7127F09}" type="parTrans" cxnId="{1A2E9133-E861-411C-93F7-CAFD8E70E146}">
      <dgm:prSet/>
      <dgm:spPr/>
      <dgm:t>
        <a:bodyPr/>
        <a:lstStyle/>
        <a:p>
          <a:endParaRPr lang="en-US"/>
        </a:p>
      </dgm:t>
    </dgm:pt>
    <dgm:pt modelId="{20EF4406-946B-435A-AB70-04F537D208EE}" type="sibTrans" cxnId="{1A2E9133-E861-411C-93F7-CAFD8E70E146}">
      <dgm:prSet/>
      <dgm:spPr/>
      <dgm:t>
        <a:bodyPr/>
        <a:lstStyle/>
        <a:p>
          <a:endParaRPr lang="en-US"/>
        </a:p>
      </dgm:t>
    </dgm:pt>
    <dgm:pt modelId="{13FAB516-A02B-4DF9-856A-8AF382BD3BDD}">
      <dgm:prSet phldrT="[Text]"/>
      <dgm:spPr/>
      <dgm:t>
        <a:bodyPr/>
        <a:lstStyle/>
        <a:p>
          <a:r>
            <a:rPr lang="en-US" dirty="0" err="1"/>
            <a:t>i</a:t>
          </a:r>
          <a:r>
            <a:rPr lang="en-US" dirty="0"/>
            <a:t>-Phones</a:t>
          </a:r>
        </a:p>
      </dgm:t>
    </dgm:pt>
    <dgm:pt modelId="{5F8FBDE4-14C9-44B0-88ED-3D709109B336}" type="parTrans" cxnId="{E943BBC0-F15B-43DA-A0A1-E2FFD8FF1BA2}">
      <dgm:prSet/>
      <dgm:spPr/>
      <dgm:t>
        <a:bodyPr/>
        <a:lstStyle/>
        <a:p>
          <a:endParaRPr lang="en-US"/>
        </a:p>
      </dgm:t>
    </dgm:pt>
    <dgm:pt modelId="{DFB3B52B-348D-4EE0-9643-A7EC018FCFC8}" type="sibTrans" cxnId="{E943BBC0-F15B-43DA-A0A1-E2FFD8FF1BA2}">
      <dgm:prSet/>
      <dgm:spPr/>
      <dgm:t>
        <a:bodyPr/>
        <a:lstStyle/>
        <a:p>
          <a:endParaRPr lang="en-US"/>
        </a:p>
      </dgm:t>
    </dgm:pt>
    <dgm:pt modelId="{B04701D4-A537-4211-96CE-55E2599D2173}">
      <dgm:prSet phldrT="[Text]"/>
      <dgm:spPr/>
      <dgm:t>
        <a:bodyPr/>
        <a:lstStyle/>
        <a:p>
          <a:r>
            <a:rPr lang="en-US" dirty="0" err="1"/>
            <a:t>i</a:t>
          </a:r>
          <a:r>
            <a:rPr lang="en-US" dirty="0"/>
            <a:t>-Books</a:t>
          </a:r>
        </a:p>
      </dgm:t>
    </dgm:pt>
    <dgm:pt modelId="{EE84FC47-B2E0-42B4-BEBC-68373878F388}" type="parTrans" cxnId="{E8B23460-255E-4019-87A8-D6DA705429B2}">
      <dgm:prSet/>
      <dgm:spPr/>
      <dgm:t>
        <a:bodyPr/>
        <a:lstStyle/>
        <a:p>
          <a:endParaRPr lang="en-US"/>
        </a:p>
      </dgm:t>
    </dgm:pt>
    <dgm:pt modelId="{089F6469-EA7B-4F3A-855B-67C5D8454A34}" type="sibTrans" cxnId="{E8B23460-255E-4019-87A8-D6DA705429B2}">
      <dgm:prSet/>
      <dgm:spPr/>
      <dgm:t>
        <a:bodyPr/>
        <a:lstStyle/>
        <a:p>
          <a:endParaRPr lang="en-US"/>
        </a:p>
      </dgm:t>
    </dgm:pt>
    <dgm:pt modelId="{8D790961-DBA9-467F-BB9F-3B3F5E338801}">
      <dgm:prSet phldrT="[Text]"/>
      <dgm:spPr/>
      <dgm:t>
        <a:bodyPr/>
        <a:lstStyle/>
        <a:p>
          <a:r>
            <a:rPr lang="en-US" dirty="0" err="1"/>
            <a:t>i</a:t>
          </a:r>
          <a:r>
            <a:rPr lang="en-US" dirty="0"/>
            <a:t>-Pads</a:t>
          </a:r>
        </a:p>
      </dgm:t>
    </dgm:pt>
    <dgm:pt modelId="{26B24484-A0F3-4181-91C6-2EE801FB64C0}" type="parTrans" cxnId="{B6C20623-52FF-43D8-87F0-ABF52B8714E0}">
      <dgm:prSet/>
      <dgm:spPr/>
      <dgm:t>
        <a:bodyPr/>
        <a:lstStyle/>
        <a:p>
          <a:endParaRPr lang="en-US"/>
        </a:p>
      </dgm:t>
    </dgm:pt>
    <dgm:pt modelId="{2F436FC1-08A5-4C5F-9AB9-08BAF5C857A0}" type="sibTrans" cxnId="{B6C20623-52FF-43D8-87F0-ABF52B8714E0}">
      <dgm:prSet/>
      <dgm:spPr/>
      <dgm:t>
        <a:bodyPr/>
        <a:lstStyle/>
        <a:p>
          <a:endParaRPr lang="en-US"/>
        </a:p>
      </dgm:t>
    </dgm:pt>
    <dgm:pt modelId="{7E253091-0BB4-4128-9499-C8CD85CDF525}" type="pres">
      <dgm:prSet presAssocID="{B7733278-AA2A-453D-B2DC-C83464422C92}" presName="cycle" presStyleCnt="0">
        <dgm:presLayoutVars>
          <dgm:dir/>
          <dgm:resizeHandles val="exact"/>
        </dgm:presLayoutVars>
      </dgm:prSet>
      <dgm:spPr/>
    </dgm:pt>
    <dgm:pt modelId="{8E1C236F-515C-4C2D-AD61-6DD1DE2DEA9E}" type="pres">
      <dgm:prSet presAssocID="{E85BB3EE-0D5E-4A43-9833-92E4B70C95E5}" presName="node" presStyleLbl="node1" presStyleIdx="0" presStyleCnt="4">
        <dgm:presLayoutVars>
          <dgm:bulletEnabled val="1"/>
        </dgm:presLayoutVars>
      </dgm:prSet>
      <dgm:spPr/>
    </dgm:pt>
    <dgm:pt modelId="{B6C609B4-6A67-4FBD-86B3-0F5315476D9A}" type="pres">
      <dgm:prSet presAssocID="{E85BB3EE-0D5E-4A43-9833-92E4B70C95E5}" presName="spNode" presStyleCnt="0"/>
      <dgm:spPr/>
    </dgm:pt>
    <dgm:pt modelId="{07E52A02-8BFB-4B15-BC2A-6C5206A2BDB8}" type="pres">
      <dgm:prSet presAssocID="{20EF4406-946B-435A-AB70-04F537D208EE}" presName="sibTrans" presStyleLbl="sibTrans1D1" presStyleIdx="0" presStyleCnt="4"/>
      <dgm:spPr/>
    </dgm:pt>
    <dgm:pt modelId="{AA6C2D68-E406-4FF6-B577-4E36164835AE}" type="pres">
      <dgm:prSet presAssocID="{13FAB516-A02B-4DF9-856A-8AF382BD3BDD}" presName="node" presStyleLbl="node1" presStyleIdx="1" presStyleCnt="4">
        <dgm:presLayoutVars>
          <dgm:bulletEnabled val="1"/>
        </dgm:presLayoutVars>
      </dgm:prSet>
      <dgm:spPr/>
    </dgm:pt>
    <dgm:pt modelId="{3FDEC2B1-1552-4282-AFFC-B7709253BD43}" type="pres">
      <dgm:prSet presAssocID="{13FAB516-A02B-4DF9-856A-8AF382BD3BDD}" presName="spNode" presStyleCnt="0"/>
      <dgm:spPr/>
    </dgm:pt>
    <dgm:pt modelId="{6293F2B7-1F38-48A7-A979-0B8A87970BEA}" type="pres">
      <dgm:prSet presAssocID="{DFB3B52B-348D-4EE0-9643-A7EC018FCFC8}" presName="sibTrans" presStyleLbl="sibTrans1D1" presStyleIdx="1" presStyleCnt="4"/>
      <dgm:spPr/>
    </dgm:pt>
    <dgm:pt modelId="{C14153DD-C26D-4451-B254-996FABFE2BF2}" type="pres">
      <dgm:prSet presAssocID="{B04701D4-A537-4211-96CE-55E2599D2173}" presName="node" presStyleLbl="node1" presStyleIdx="2" presStyleCnt="4">
        <dgm:presLayoutVars>
          <dgm:bulletEnabled val="1"/>
        </dgm:presLayoutVars>
      </dgm:prSet>
      <dgm:spPr/>
    </dgm:pt>
    <dgm:pt modelId="{F577F00B-F720-40B6-B4EE-585C4A8C84E5}" type="pres">
      <dgm:prSet presAssocID="{B04701D4-A537-4211-96CE-55E2599D2173}" presName="spNode" presStyleCnt="0"/>
      <dgm:spPr/>
    </dgm:pt>
    <dgm:pt modelId="{98FDA76E-4A6E-4D08-8054-B3BBF2BD7EB8}" type="pres">
      <dgm:prSet presAssocID="{089F6469-EA7B-4F3A-855B-67C5D8454A34}" presName="sibTrans" presStyleLbl="sibTrans1D1" presStyleIdx="2" presStyleCnt="4"/>
      <dgm:spPr/>
    </dgm:pt>
    <dgm:pt modelId="{BAD2D57F-2CEE-4EA4-8FA0-8BA3FDEF3690}" type="pres">
      <dgm:prSet presAssocID="{8D790961-DBA9-467F-BB9F-3B3F5E338801}" presName="node" presStyleLbl="node1" presStyleIdx="3" presStyleCnt="4">
        <dgm:presLayoutVars>
          <dgm:bulletEnabled val="1"/>
        </dgm:presLayoutVars>
      </dgm:prSet>
      <dgm:spPr/>
    </dgm:pt>
    <dgm:pt modelId="{20772667-2557-4C71-8322-7018C26E3E33}" type="pres">
      <dgm:prSet presAssocID="{8D790961-DBA9-467F-BB9F-3B3F5E338801}" presName="spNode" presStyleCnt="0"/>
      <dgm:spPr/>
    </dgm:pt>
    <dgm:pt modelId="{89B2BB8B-DCB8-4E33-A771-9F3D840025D3}" type="pres">
      <dgm:prSet presAssocID="{2F436FC1-08A5-4C5F-9AB9-08BAF5C857A0}" presName="sibTrans" presStyleLbl="sibTrans1D1" presStyleIdx="3" presStyleCnt="4"/>
      <dgm:spPr/>
    </dgm:pt>
  </dgm:ptLst>
  <dgm:cxnLst>
    <dgm:cxn modelId="{E6F6A806-06B8-4FE9-9C43-B2FA82736F9D}" type="presOf" srcId="{20EF4406-946B-435A-AB70-04F537D208EE}" destId="{07E52A02-8BFB-4B15-BC2A-6C5206A2BDB8}" srcOrd="0" destOrd="0" presId="urn:microsoft.com/office/officeart/2005/8/layout/cycle5"/>
    <dgm:cxn modelId="{B6C20623-52FF-43D8-87F0-ABF52B8714E0}" srcId="{B7733278-AA2A-453D-B2DC-C83464422C92}" destId="{8D790961-DBA9-467F-BB9F-3B3F5E338801}" srcOrd="3" destOrd="0" parTransId="{26B24484-A0F3-4181-91C6-2EE801FB64C0}" sibTransId="{2F436FC1-08A5-4C5F-9AB9-08BAF5C857A0}"/>
    <dgm:cxn modelId="{1A2E9133-E861-411C-93F7-CAFD8E70E146}" srcId="{B7733278-AA2A-453D-B2DC-C83464422C92}" destId="{E85BB3EE-0D5E-4A43-9833-92E4B70C95E5}" srcOrd="0" destOrd="0" parTransId="{67516391-645E-464A-AB2C-6C73B7127F09}" sibTransId="{20EF4406-946B-435A-AB70-04F537D208EE}"/>
    <dgm:cxn modelId="{E7BB5A3E-9EB6-41EF-A8EE-42368FFA1DCC}" type="presOf" srcId="{E85BB3EE-0D5E-4A43-9833-92E4B70C95E5}" destId="{8E1C236F-515C-4C2D-AD61-6DD1DE2DEA9E}" srcOrd="0" destOrd="0" presId="urn:microsoft.com/office/officeart/2005/8/layout/cycle5"/>
    <dgm:cxn modelId="{E8B23460-255E-4019-87A8-D6DA705429B2}" srcId="{B7733278-AA2A-453D-B2DC-C83464422C92}" destId="{B04701D4-A537-4211-96CE-55E2599D2173}" srcOrd="2" destOrd="0" parTransId="{EE84FC47-B2E0-42B4-BEBC-68373878F388}" sibTransId="{089F6469-EA7B-4F3A-855B-67C5D8454A34}"/>
    <dgm:cxn modelId="{AB5E8C66-A282-45EE-88AB-274EBD69495F}" type="presOf" srcId="{DFB3B52B-348D-4EE0-9643-A7EC018FCFC8}" destId="{6293F2B7-1F38-48A7-A979-0B8A87970BEA}" srcOrd="0" destOrd="0" presId="urn:microsoft.com/office/officeart/2005/8/layout/cycle5"/>
    <dgm:cxn modelId="{2758FE50-338B-4D54-B40B-1EA805B7D6F2}" type="presOf" srcId="{089F6469-EA7B-4F3A-855B-67C5D8454A34}" destId="{98FDA76E-4A6E-4D08-8054-B3BBF2BD7EB8}" srcOrd="0" destOrd="0" presId="urn:microsoft.com/office/officeart/2005/8/layout/cycle5"/>
    <dgm:cxn modelId="{637D0371-705E-4E89-82EB-8236F9EF39F0}" type="presOf" srcId="{2F436FC1-08A5-4C5F-9AB9-08BAF5C857A0}" destId="{89B2BB8B-DCB8-4E33-A771-9F3D840025D3}" srcOrd="0" destOrd="0" presId="urn:microsoft.com/office/officeart/2005/8/layout/cycle5"/>
    <dgm:cxn modelId="{99924957-7D95-4185-B167-2B7D9F25912B}" type="presOf" srcId="{B7733278-AA2A-453D-B2DC-C83464422C92}" destId="{7E253091-0BB4-4128-9499-C8CD85CDF525}" srcOrd="0" destOrd="0" presId="urn:microsoft.com/office/officeart/2005/8/layout/cycle5"/>
    <dgm:cxn modelId="{E77B2D8B-1909-49BC-9EF3-C4D073B6CF0E}" type="presOf" srcId="{8D790961-DBA9-467F-BB9F-3B3F5E338801}" destId="{BAD2D57F-2CEE-4EA4-8FA0-8BA3FDEF3690}" srcOrd="0" destOrd="0" presId="urn:microsoft.com/office/officeart/2005/8/layout/cycle5"/>
    <dgm:cxn modelId="{17634EAE-0D4B-4D02-93C1-0DF72034577D}" type="presOf" srcId="{13FAB516-A02B-4DF9-856A-8AF382BD3BDD}" destId="{AA6C2D68-E406-4FF6-B577-4E36164835AE}" srcOrd="0" destOrd="0" presId="urn:microsoft.com/office/officeart/2005/8/layout/cycle5"/>
    <dgm:cxn modelId="{E943BBC0-F15B-43DA-A0A1-E2FFD8FF1BA2}" srcId="{B7733278-AA2A-453D-B2DC-C83464422C92}" destId="{13FAB516-A02B-4DF9-856A-8AF382BD3BDD}" srcOrd="1" destOrd="0" parTransId="{5F8FBDE4-14C9-44B0-88ED-3D709109B336}" sibTransId="{DFB3B52B-348D-4EE0-9643-A7EC018FCFC8}"/>
    <dgm:cxn modelId="{387DEEE3-7665-463A-9FED-DF4C6C3CEA68}" type="presOf" srcId="{B04701D4-A537-4211-96CE-55E2599D2173}" destId="{C14153DD-C26D-4451-B254-996FABFE2BF2}" srcOrd="0" destOrd="0" presId="urn:microsoft.com/office/officeart/2005/8/layout/cycle5"/>
    <dgm:cxn modelId="{A87FDBC4-5F0F-40DA-9183-2C47883BB6B6}" type="presParOf" srcId="{7E253091-0BB4-4128-9499-C8CD85CDF525}" destId="{8E1C236F-515C-4C2D-AD61-6DD1DE2DEA9E}" srcOrd="0" destOrd="0" presId="urn:microsoft.com/office/officeart/2005/8/layout/cycle5"/>
    <dgm:cxn modelId="{40D2F1F3-0599-4D1A-95E1-1F8773A27D33}" type="presParOf" srcId="{7E253091-0BB4-4128-9499-C8CD85CDF525}" destId="{B6C609B4-6A67-4FBD-86B3-0F5315476D9A}" srcOrd="1" destOrd="0" presId="urn:microsoft.com/office/officeart/2005/8/layout/cycle5"/>
    <dgm:cxn modelId="{EF0DDC1F-0E96-4AB3-BC99-A49656325249}" type="presParOf" srcId="{7E253091-0BB4-4128-9499-C8CD85CDF525}" destId="{07E52A02-8BFB-4B15-BC2A-6C5206A2BDB8}" srcOrd="2" destOrd="0" presId="urn:microsoft.com/office/officeart/2005/8/layout/cycle5"/>
    <dgm:cxn modelId="{DFD2328C-84FD-415B-83A4-D1B8B0620A03}" type="presParOf" srcId="{7E253091-0BB4-4128-9499-C8CD85CDF525}" destId="{AA6C2D68-E406-4FF6-B577-4E36164835AE}" srcOrd="3" destOrd="0" presId="urn:microsoft.com/office/officeart/2005/8/layout/cycle5"/>
    <dgm:cxn modelId="{B2E92741-E8CC-4655-B74F-44B27A803792}" type="presParOf" srcId="{7E253091-0BB4-4128-9499-C8CD85CDF525}" destId="{3FDEC2B1-1552-4282-AFFC-B7709253BD43}" srcOrd="4" destOrd="0" presId="urn:microsoft.com/office/officeart/2005/8/layout/cycle5"/>
    <dgm:cxn modelId="{4AA7B37D-D02B-468A-A591-4EF10F86925C}" type="presParOf" srcId="{7E253091-0BB4-4128-9499-C8CD85CDF525}" destId="{6293F2B7-1F38-48A7-A979-0B8A87970BEA}" srcOrd="5" destOrd="0" presId="urn:microsoft.com/office/officeart/2005/8/layout/cycle5"/>
    <dgm:cxn modelId="{7A7C6B0B-4620-40C5-ABE2-DDB0E8BB398E}" type="presParOf" srcId="{7E253091-0BB4-4128-9499-C8CD85CDF525}" destId="{C14153DD-C26D-4451-B254-996FABFE2BF2}" srcOrd="6" destOrd="0" presId="urn:microsoft.com/office/officeart/2005/8/layout/cycle5"/>
    <dgm:cxn modelId="{51A2D241-38D4-44E0-8943-D0C3753DE904}" type="presParOf" srcId="{7E253091-0BB4-4128-9499-C8CD85CDF525}" destId="{F577F00B-F720-40B6-B4EE-585C4A8C84E5}" srcOrd="7" destOrd="0" presId="urn:microsoft.com/office/officeart/2005/8/layout/cycle5"/>
    <dgm:cxn modelId="{4A68C249-1F0E-4A4B-81F1-41A48AACEE84}" type="presParOf" srcId="{7E253091-0BB4-4128-9499-C8CD85CDF525}" destId="{98FDA76E-4A6E-4D08-8054-B3BBF2BD7EB8}" srcOrd="8" destOrd="0" presId="urn:microsoft.com/office/officeart/2005/8/layout/cycle5"/>
    <dgm:cxn modelId="{4EA918E0-5400-40A9-9FF7-4663164A28DB}" type="presParOf" srcId="{7E253091-0BB4-4128-9499-C8CD85CDF525}" destId="{BAD2D57F-2CEE-4EA4-8FA0-8BA3FDEF3690}" srcOrd="9" destOrd="0" presId="urn:microsoft.com/office/officeart/2005/8/layout/cycle5"/>
    <dgm:cxn modelId="{7CA145D3-1EF5-4E3D-A944-FE1E82756BBF}" type="presParOf" srcId="{7E253091-0BB4-4128-9499-C8CD85CDF525}" destId="{20772667-2557-4C71-8322-7018C26E3E33}" srcOrd="10" destOrd="0" presId="urn:microsoft.com/office/officeart/2005/8/layout/cycle5"/>
    <dgm:cxn modelId="{F952D772-E508-4889-A2B1-14780A780253}" type="presParOf" srcId="{7E253091-0BB4-4128-9499-C8CD85CDF525}" destId="{89B2BB8B-DCB8-4E33-A771-9F3D840025D3}" srcOrd="11" destOrd="0" presId="urn:microsoft.com/office/officeart/2005/8/layout/cycle5"/>
  </dgm:cxnLst>
  <dgm:bg>
    <a:blipFill>
      <a:blip xmlns:r="http://schemas.openxmlformats.org/officeDocument/2006/relationships" r:embed="rId1"/>
      <a:tile tx="0" ty="0" sx="100000" sy="100000" flip="none" algn="tl"/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A32B22-9C9D-453A-A373-FF48B1A22AE8}">
      <dsp:nvSpPr>
        <dsp:cNvPr id="0" name=""/>
        <dsp:cNvSpPr/>
      </dsp:nvSpPr>
      <dsp:spPr>
        <a:xfrm>
          <a:off x="4989118" y="2342509"/>
          <a:ext cx="1780174" cy="178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249818" y="2603209"/>
        <a:ext cx="1258774" cy="1258774"/>
      </dsp:txXfrm>
    </dsp:sp>
    <dsp:sp modelId="{5A53875F-2C1C-4218-BAF3-B8D4A526B34B}">
      <dsp:nvSpPr>
        <dsp:cNvPr id="0" name=""/>
        <dsp:cNvSpPr/>
      </dsp:nvSpPr>
      <dsp:spPr>
        <a:xfrm rot="16200000">
          <a:off x="5610023" y="2059701"/>
          <a:ext cx="538365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38365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65746" y="2059867"/>
        <a:ext cx="26918" cy="26918"/>
      </dsp:txXfrm>
    </dsp:sp>
    <dsp:sp modelId="{51C28E28-4C5D-496D-BE9A-8A775AE4790B}">
      <dsp:nvSpPr>
        <dsp:cNvPr id="0" name=""/>
        <dsp:cNvSpPr/>
      </dsp:nvSpPr>
      <dsp:spPr>
        <a:xfrm>
          <a:off x="4989118" y="23970"/>
          <a:ext cx="1780174" cy="1780174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Born: 24 February1955</a:t>
          </a:r>
        </a:p>
      </dsp:txBody>
      <dsp:txXfrm>
        <a:off x="5249818" y="284670"/>
        <a:ext cx="1258774" cy="1258774"/>
      </dsp:txXfrm>
    </dsp:sp>
    <dsp:sp modelId="{D5507B54-51DE-417B-9487-13005FDB88D8}">
      <dsp:nvSpPr>
        <dsp:cNvPr id="0" name=""/>
        <dsp:cNvSpPr/>
      </dsp:nvSpPr>
      <dsp:spPr>
        <a:xfrm rot="21512250">
          <a:off x="6768915" y="3189373"/>
          <a:ext cx="539130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39130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25002" y="3189521"/>
        <a:ext cx="26956" cy="26956"/>
      </dsp:txXfrm>
    </dsp:sp>
    <dsp:sp modelId="{15012172-E8CA-4AC2-BA64-B3A773243535}">
      <dsp:nvSpPr>
        <dsp:cNvPr id="0" name=""/>
        <dsp:cNvSpPr/>
      </dsp:nvSpPr>
      <dsp:spPr>
        <a:xfrm>
          <a:off x="7307668" y="2283315"/>
          <a:ext cx="1780174" cy="1780174"/>
        </a:xfrm>
        <a:prstGeom prst="ellipse">
          <a:avLst/>
        </a:prstGeom>
        <a:solidFill>
          <a:schemeClr val="accent5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contourW="10160" prstMaterial="dkEdge">
          <a:bevelT w="38100" h="50800" prst="angle"/>
          <a:contourClr>
            <a:schemeClr val="accent5">
              <a:shade val="40000"/>
              <a:satMod val="15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CEO:1998</a:t>
          </a:r>
        </a:p>
      </dsp:txBody>
      <dsp:txXfrm>
        <a:off x="7568368" y="2544015"/>
        <a:ext cx="1258774" cy="1258774"/>
      </dsp:txXfrm>
    </dsp:sp>
    <dsp:sp modelId="{7C1854A5-092E-49AE-9C14-2FCCC87B0067}">
      <dsp:nvSpPr>
        <dsp:cNvPr id="0" name=""/>
        <dsp:cNvSpPr/>
      </dsp:nvSpPr>
      <dsp:spPr>
        <a:xfrm rot="5400000">
          <a:off x="5610023" y="4378241"/>
          <a:ext cx="538365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38365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865746" y="4378407"/>
        <a:ext cx="26918" cy="26918"/>
      </dsp:txXfrm>
    </dsp:sp>
    <dsp:sp modelId="{C2A92B2F-7BFA-4CAE-B6CA-F555A8B3A1CA}">
      <dsp:nvSpPr>
        <dsp:cNvPr id="0" name=""/>
        <dsp:cNvSpPr/>
      </dsp:nvSpPr>
      <dsp:spPr>
        <a:xfrm>
          <a:off x="4989118" y="4661049"/>
          <a:ext cx="1780174" cy="1780174"/>
        </a:xfrm>
        <a:prstGeom prst="ellipse">
          <a:avLst/>
        </a:prstGeom>
        <a:solidFill>
          <a:schemeClr val="accent5">
            <a:tint val="55000"/>
          </a:schemeClr>
        </a:solidFill>
        <a:ln w="12700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Death:  5 October2011</a:t>
          </a:r>
        </a:p>
      </dsp:txBody>
      <dsp:txXfrm>
        <a:off x="5249818" y="4921749"/>
        <a:ext cx="1258774" cy="1258774"/>
      </dsp:txXfrm>
    </dsp:sp>
    <dsp:sp modelId="{6D7CAC39-C85A-4888-8930-557BCDF2A33C}">
      <dsp:nvSpPr>
        <dsp:cNvPr id="0" name=""/>
        <dsp:cNvSpPr/>
      </dsp:nvSpPr>
      <dsp:spPr>
        <a:xfrm rot="10800000">
          <a:off x="4450753" y="3218971"/>
          <a:ext cx="538365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538365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4706476" y="3219137"/>
        <a:ext cx="26918" cy="26918"/>
      </dsp:txXfrm>
    </dsp:sp>
    <dsp:sp modelId="{DF7B6F6D-782E-40C2-A119-C098FC4E03D3}">
      <dsp:nvSpPr>
        <dsp:cNvPr id="0" name=""/>
        <dsp:cNvSpPr/>
      </dsp:nvSpPr>
      <dsp:spPr>
        <a:xfrm>
          <a:off x="2670579" y="2342509"/>
          <a:ext cx="1780174" cy="1780174"/>
        </a:xfrm>
        <a:prstGeom prst="ellipse">
          <a:avLst/>
        </a:prstGeom>
        <a:solidFill>
          <a:schemeClr val="accent4">
            <a:tint val="55000"/>
          </a:schemeClr>
        </a:solidFill>
        <a:ln w="127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Left Apple:1985</a:t>
          </a:r>
        </a:p>
      </dsp:txBody>
      <dsp:txXfrm>
        <a:off x="2931279" y="2603209"/>
        <a:ext cx="1258774" cy="1258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5BF31-CEDE-42B8-A917-61E796856F85}">
      <dsp:nvSpPr>
        <dsp:cNvPr id="0" name=""/>
        <dsp:cNvSpPr/>
      </dsp:nvSpPr>
      <dsp:spPr>
        <a:xfrm>
          <a:off x="4498664" y="3677457"/>
          <a:ext cx="2722443" cy="27224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4897357" y="4076150"/>
        <a:ext cx="1925057" cy="1925057"/>
      </dsp:txXfrm>
    </dsp:sp>
    <dsp:sp modelId="{374FADA0-6EC1-461B-B7FA-C0E3EBE5AEA3}">
      <dsp:nvSpPr>
        <dsp:cNvPr id="0" name=""/>
        <dsp:cNvSpPr/>
      </dsp:nvSpPr>
      <dsp:spPr>
        <a:xfrm rot="10800000">
          <a:off x="1856634" y="4650730"/>
          <a:ext cx="2496718" cy="7758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3F5A73-8F90-41A6-AC2C-8144451816CC}">
      <dsp:nvSpPr>
        <dsp:cNvPr id="0" name=""/>
        <dsp:cNvSpPr/>
      </dsp:nvSpPr>
      <dsp:spPr>
        <a:xfrm>
          <a:off x="563473" y="4004150"/>
          <a:ext cx="2586321" cy="2069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104775" rIns="104775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iPod</a:t>
          </a:r>
        </a:p>
      </dsp:txBody>
      <dsp:txXfrm>
        <a:off x="624074" y="4064751"/>
        <a:ext cx="2465119" cy="1947855"/>
      </dsp:txXfrm>
    </dsp:sp>
    <dsp:sp modelId="{3C9EC70D-A783-411B-82D0-8F95F83683C8}">
      <dsp:nvSpPr>
        <dsp:cNvPr id="0" name=""/>
        <dsp:cNvSpPr/>
      </dsp:nvSpPr>
      <dsp:spPr>
        <a:xfrm rot="13500000">
          <a:off x="2663523" y="2702727"/>
          <a:ext cx="2496718" cy="7758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BAB2BA-6D30-411B-8AA8-0C0D9AACCF71}">
      <dsp:nvSpPr>
        <dsp:cNvPr id="0" name=""/>
        <dsp:cNvSpPr/>
      </dsp:nvSpPr>
      <dsp:spPr>
        <a:xfrm>
          <a:off x="1735998" y="1173423"/>
          <a:ext cx="2586321" cy="2069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104775" rIns="104775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iPhones</a:t>
          </a:r>
        </a:p>
      </dsp:txBody>
      <dsp:txXfrm>
        <a:off x="1796599" y="1234024"/>
        <a:ext cx="2465119" cy="1947855"/>
      </dsp:txXfrm>
    </dsp:sp>
    <dsp:sp modelId="{C814AA33-28A7-4DBA-80F1-092E4917C9D2}">
      <dsp:nvSpPr>
        <dsp:cNvPr id="0" name=""/>
        <dsp:cNvSpPr/>
      </dsp:nvSpPr>
      <dsp:spPr>
        <a:xfrm rot="16200000">
          <a:off x="4611527" y="1895837"/>
          <a:ext cx="2496718" cy="7758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CB0FFD-BCCE-461D-986C-0895EB645FE6}">
      <dsp:nvSpPr>
        <dsp:cNvPr id="0" name=""/>
        <dsp:cNvSpPr/>
      </dsp:nvSpPr>
      <dsp:spPr>
        <a:xfrm>
          <a:off x="4566725" y="898"/>
          <a:ext cx="2586321" cy="2069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104775" rIns="104775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iPad</a:t>
          </a:r>
        </a:p>
      </dsp:txBody>
      <dsp:txXfrm>
        <a:off x="4627326" y="61499"/>
        <a:ext cx="2465119" cy="1947855"/>
      </dsp:txXfrm>
    </dsp:sp>
    <dsp:sp modelId="{798C0EB1-6675-4251-A814-5BC33A0AC4E3}">
      <dsp:nvSpPr>
        <dsp:cNvPr id="0" name=""/>
        <dsp:cNvSpPr/>
      </dsp:nvSpPr>
      <dsp:spPr>
        <a:xfrm rot="18900000">
          <a:off x="6559530" y="2702727"/>
          <a:ext cx="2496718" cy="7758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F720E-C611-41C5-84DB-364ADB74E130}">
      <dsp:nvSpPr>
        <dsp:cNvPr id="0" name=""/>
        <dsp:cNvSpPr/>
      </dsp:nvSpPr>
      <dsp:spPr>
        <a:xfrm>
          <a:off x="7397452" y="1173423"/>
          <a:ext cx="2586321" cy="2069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104775" rIns="104775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iTunes</a:t>
          </a:r>
        </a:p>
      </dsp:txBody>
      <dsp:txXfrm>
        <a:off x="7458053" y="1234024"/>
        <a:ext cx="2465119" cy="1947855"/>
      </dsp:txXfrm>
    </dsp:sp>
    <dsp:sp modelId="{BF46EACC-FB63-42AF-A5B5-2EB4DFE31436}">
      <dsp:nvSpPr>
        <dsp:cNvPr id="0" name=""/>
        <dsp:cNvSpPr/>
      </dsp:nvSpPr>
      <dsp:spPr>
        <a:xfrm>
          <a:off x="7366420" y="4650730"/>
          <a:ext cx="2496718" cy="7758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26696D-F4FC-4A96-BBC8-E12756A8DB10}">
      <dsp:nvSpPr>
        <dsp:cNvPr id="0" name=""/>
        <dsp:cNvSpPr/>
      </dsp:nvSpPr>
      <dsp:spPr>
        <a:xfrm>
          <a:off x="8569977" y="4004150"/>
          <a:ext cx="2586321" cy="2069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75" tIns="104775" rIns="104775" bIns="104775" numCol="1" spcCol="1270" anchor="ctr" anchorCtr="0">
          <a:noAutofit/>
        </a:bodyPr>
        <a:lstStyle/>
        <a:p>
          <a:pPr marL="0" lvl="0" indent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 dirty="0"/>
            <a:t>iMac</a:t>
          </a:r>
        </a:p>
      </dsp:txBody>
      <dsp:txXfrm>
        <a:off x="8630578" y="4064751"/>
        <a:ext cx="2465119" cy="19478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C236F-515C-4C2D-AD61-6DD1DE2DEA9E}">
      <dsp:nvSpPr>
        <dsp:cNvPr id="0" name=""/>
        <dsp:cNvSpPr/>
      </dsp:nvSpPr>
      <dsp:spPr>
        <a:xfrm>
          <a:off x="4948280" y="2498"/>
          <a:ext cx="1836091" cy="119345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i</a:t>
          </a:r>
          <a:r>
            <a:rPr lang="en-US" sz="3200" kern="1200" dirty="0"/>
            <a:t>-Pods</a:t>
          </a:r>
        </a:p>
      </dsp:txBody>
      <dsp:txXfrm>
        <a:off x="5006540" y="60758"/>
        <a:ext cx="1719571" cy="1076939"/>
      </dsp:txXfrm>
    </dsp:sp>
    <dsp:sp modelId="{07E52A02-8BFB-4B15-BC2A-6C5206A2BDB8}">
      <dsp:nvSpPr>
        <dsp:cNvPr id="0" name=""/>
        <dsp:cNvSpPr/>
      </dsp:nvSpPr>
      <dsp:spPr>
        <a:xfrm>
          <a:off x="3896218" y="599227"/>
          <a:ext cx="3940215" cy="3940215"/>
        </a:xfrm>
        <a:custGeom>
          <a:avLst/>
          <a:gdLst/>
          <a:ahLst/>
          <a:cxnLst/>
          <a:rect l="0" t="0" r="0" b="0"/>
          <a:pathLst>
            <a:path>
              <a:moveTo>
                <a:pt x="3141132" y="385802"/>
              </a:moveTo>
              <a:arcTo wR="1970107" hR="1970107" stAng="18388178" swAng="1632211"/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C2D68-E406-4FF6-B577-4E36164835AE}">
      <dsp:nvSpPr>
        <dsp:cNvPr id="0" name=""/>
        <dsp:cNvSpPr/>
      </dsp:nvSpPr>
      <dsp:spPr>
        <a:xfrm>
          <a:off x="6918388" y="1972605"/>
          <a:ext cx="1836091" cy="1193459"/>
        </a:xfrm>
        <a:prstGeom prst="round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i</a:t>
          </a:r>
          <a:r>
            <a:rPr lang="en-US" sz="3200" kern="1200" dirty="0"/>
            <a:t>-Phones</a:t>
          </a:r>
        </a:p>
      </dsp:txBody>
      <dsp:txXfrm>
        <a:off x="6976648" y="2030865"/>
        <a:ext cx="1719571" cy="1076939"/>
      </dsp:txXfrm>
    </dsp:sp>
    <dsp:sp modelId="{6293F2B7-1F38-48A7-A979-0B8A87970BEA}">
      <dsp:nvSpPr>
        <dsp:cNvPr id="0" name=""/>
        <dsp:cNvSpPr/>
      </dsp:nvSpPr>
      <dsp:spPr>
        <a:xfrm>
          <a:off x="3896218" y="599227"/>
          <a:ext cx="3940215" cy="3940215"/>
        </a:xfrm>
        <a:custGeom>
          <a:avLst/>
          <a:gdLst/>
          <a:ahLst/>
          <a:cxnLst/>
          <a:rect l="0" t="0" r="0" b="0"/>
          <a:pathLst>
            <a:path>
              <a:moveTo>
                <a:pt x="3735873" y="2843833"/>
              </a:moveTo>
              <a:arcTo wR="1970107" hR="1970107" stAng="1579611" swAng="1632211"/>
            </a:path>
          </a:pathLst>
        </a:custGeom>
        <a:noFill/>
        <a:ln w="1270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4153DD-C26D-4451-B254-996FABFE2BF2}">
      <dsp:nvSpPr>
        <dsp:cNvPr id="0" name=""/>
        <dsp:cNvSpPr/>
      </dsp:nvSpPr>
      <dsp:spPr>
        <a:xfrm>
          <a:off x="4948280" y="3942713"/>
          <a:ext cx="1836091" cy="1193459"/>
        </a:xfrm>
        <a:prstGeom prst="round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i</a:t>
          </a:r>
          <a:r>
            <a:rPr lang="en-US" sz="3200" kern="1200" dirty="0"/>
            <a:t>-Books</a:t>
          </a:r>
        </a:p>
      </dsp:txBody>
      <dsp:txXfrm>
        <a:off x="5006540" y="4000973"/>
        <a:ext cx="1719571" cy="1076939"/>
      </dsp:txXfrm>
    </dsp:sp>
    <dsp:sp modelId="{98FDA76E-4A6E-4D08-8054-B3BBF2BD7EB8}">
      <dsp:nvSpPr>
        <dsp:cNvPr id="0" name=""/>
        <dsp:cNvSpPr/>
      </dsp:nvSpPr>
      <dsp:spPr>
        <a:xfrm>
          <a:off x="3896218" y="599227"/>
          <a:ext cx="3940215" cy="3940215"/>
        </a:xfrm>
        <a:custGeom>
          <a:avLst/>
          <a:gdLst/>
          <a:ahLst/>
          <a:cxnLst/>
          <a:rect l="0" t="0" r="0" b="0"/>
          <a:pathLst>
            <a:path>
              <a:moveTo>
                <a:pt x="799082" y="3554413"/>
              </a:moveTo>
              <a:arcTo wR="1970107" hR="1970107" stAng="7588178" swAng="1632211"/>
            </a:path>
          </a:pathLst>
        </a:custGeom>
        <a:noFill/>
        <a:ln w="1270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D2D57F-2CEE-4EA4-8FA0-8BA3FDEF3690}">
      <dsp:nvSpPr>
        <dsp:cNvPr id="0" name=""/>
        <dsp:cNvSpPr/>
      </dsp:nvSpPr>
      <dsp:spPr>
        <a:xfrm>
          <a:off x="2978173" y="1972605"/>
          <a:ext cx="1836091" cy="1193459"/>
        </a:xfrm>
        <a:prstGeom prst="round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i</a:t>
          </a:r>
          <a:r>
            <a:rPr lang="en-US" sz="3200" kern="1200" dirty="0"/>
            <a:t>-Pads</a:t>
          </a:r>
        </a:p>
      </dsp:txBody>
      <dsp:txXfrm>
        <a:off x="3036433" y="2030865"/>
        <a:ext cx="1719571" cy="1076939"/>
      </dsp:txXfrm>
    </dsp:sp>
    <dsp:sp modelId="{89B2BB8B-DCB8-4E33-A771-9F3D840025D3}">
      <dsp:nvSpPr>
        <dsp:cNvPr id="0" name=""/>
        <dsp:cNvSpPr/>
      </dsp:nvSpPr>
      <dsp:spPr>
        <a:xfrm>
          <a:off x="3896218" y="599227"/>
          <a:ext cx="3940215" cy="3940215"/>
        </a:xfrm>
        <a:custGeom>
          <a:avLst/>
          <a:gdLst/>
          <a:ahLst/>
          <a:cxnLst/>
          <a:rect l="0" t="0" r="0" b="0"/>
          <a:pathLst>
            <a:path>
              <a:moveTo>
                <a:pt x="204342" y="1096382"/>
              </a:moveTo>
              <a:arcTo wR="1970107" hR="1970107" stAng="12379611" swAng="1632211"/>
            </a:path>
          </a:pathLst>
        </a:custGeom>
        <a:noFill/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E6CD3-F021-44A9-8ADA-31CF8C9F22F2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20803-35F9-4848-BD6C-C75531347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1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jp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6063" y="236338"/>
            <a:ext cx="11797048" cy="1077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7200" b="1" baseline="0">
                <a:solidFill>
                  <a:srgbClr val="00B050"/>
                </a:solidFill>
                <a:latin typeface="+mn-lt"/>
              </a:defRPr>
            </a:lvl1pPr>
          </a:lstStyle>
          <a:p>
            <a:r>
              <a:rPr lang="en-US" dirty="0"/>
              <a:t>Welcome to my presentation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1313645"/>
            <a:ext cx="11797048" cy="530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0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 userDrawn="1">
            <p:extLst>
              <p:ext uri="{D42A27DB-BD31-4B8C-83A1-F6EECF244321}">
                <p14:modId xmlns:p14="http://schemas.microsoft.com/office/powerpoint/2010/main" val="1720138935"/>
              </p:ext>
            </p:extLst>
          </p:nvPr>
        </p:nvGraphicFramePr>
        <p:xfrm>
          <a:off x="244699" y="193185"/>
          <a:ext cx="11732653" cy="513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 userDrawn="1"/>
        </p:nvSpPr>
        <p:spPr>
          <a:xfrm>
            <a:off x="244699" y="5589433"/>
            <a:ext cx="11732653" cy="1015663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Have become very popular</a:t>
            </a:r>
          </a:p>
        </p:txBody>
      </p:sp>
    </p:spTree>
    <p:extLst>
      <p:ext uri="{BB962C8B-B14F-4D97-AF65-F5344CB8AC3E}">
        <p14:creationId xmlns:p14="http://schemas.microsoft.com/office/powerpoint/2010/main" val="973047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E1C236F-515C-4C2D-AD61-6DD1DE2DE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8E1C236F-515C-4C2D-AD61-6DD1DE2DE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8E1C236F-515C-4C2D-AD61-6DD1DE2DEA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E52A02-8BFB-4B15-BC2A-6C5206A2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07E52A02-8BFB-4B15-BC2A-6C5206A2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07E52A02-8BFB-4B15-BC2A-6C5206A2B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6C2D68-E406-4FF6-B577-4E3616483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AA6C2D68-E406-4FF6-B577-4E3616483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AA6C2D68-E406-4FF6-B577-4E36164835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93F2B7-1F38-48A7-A979-0B8A87970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6293F2B7-1F38-48A7-A979-0B8A87970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6293F2B7-1F38-48A7-A979-0B8A87970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4153DD-C26D-4451-B254-996FABFE2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C14153DD-C26D-4451-B254-996FABFE2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C14153DD-C26D-4451-B254-996FABFE2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FDA76E-4A6E-4D08-8054-B3BBF2BD7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98FDA76E-4A6E-4D08-8054-B3BBF2BD7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98FDA76E-4A6E-4D08-8054-B3BBF2BD7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AD2D57F-2CEE-4EA4-8FA0-8BA3FDEF3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BAD2D57F-2CEE-4EA4-8FA0-8BA3FDEF3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BAD2D57F-2CEE-4EA4-8FA0-8BA3FDEF3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9B2BB8B-DCB8-4E33-A771-9F3D84002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89B2BB8B-DCB8-4E33-A771-9F3D84002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89B2BB8B-DCB8-4E33-A771-9F3D840025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3181" y="197702"/>
            <a:ext cx="11771291" cy="1000035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>
              <a:defRPr sz="7200" b="1" baseline="0"/>
            </a:lvl1pPr>
          </a:lstStyle>
          <a:p>
            <a:r>
              <a:rPr lang="en-US" dirty="0"/>
              <a:t>Read the text silently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722" y="1287888"/>
            <a:ext cx="3994383" cy="5228821"/>
          </a:xfrm>
          <a:prstGeom prst="rect">
            <a:avLst/>
          </a:prstGeom>
          <a:ln w="889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534845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93186" y="244699"/>
            <a:ext cx="11797044" cy="76944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True or False? If false , give correct information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93186" y="1014140"/>
            <a:ext cx="11797047" cy="48320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en-US" sz="4400" dirty="0"/>
              <a:t> Jobs spent his entire career working for apple.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4400" dirty="0"/>
              <a:t> He became famous he knew</a:t>
            </a:r>
            <a:r>
              <a:rPr lang="en-US" sz="4400" baseline="0" dirty="0"/>
              <a:t> how to market computers and keep the  buyers happy.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4400" baseline="0" dirty="0"/>
              <a:t>He became the chairman of The Walt Disney Company.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4400" baseline="0" dirty="0"/>
              <a:t>Jobs left Apple in 2001.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4400" baseline="0" dirty="0"/>
              <a:t>Jobs was visionary.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3873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7135" y="236337"/>
            <a:ext cx="11744459" cy="102579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5400" b="1" baseline="0"/>
            </a:lvl1pPr>
          </a:lstStyle>
          <a:p>
            <a:r>
              <a:rPr lang="en-US" dirty="0"/>
              <a:t>Answer the following questions(in group)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07135" y="1262131"/>
            <a:ext cx="11744459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800" dirty="0"/>
              <a:t> </a:t>
            </a:r>
            <a:r>
              <a:rPr lang="en-US" sz="4800" b="1" dirty="0"/>
              <a:t>Write about Jobs’ successful career.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800" b="1" dirty="0"/>
              <a:t>What does ‘power battle mean?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4800" b="1" dirty="0"/>
              <a:t>Why did he Jobs feel that Wi-Fi connection</a:t>
            </a:r>
            <a:r>
              <a:rPr lang="en-US" sz="4800" b="1" baseline="0" dirty="0"/>
              <a:t> was needed in Laptops?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755212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6063" y="231821"/>
            <a:ext cx="11797047" cy="1558342"/>
          </a:xfrm>
          <a:prstGeom prst="rect">
            <a:avLst/>
          </a:prstGeom>
          <a:solidFill>
            <a:srgbClr val="00B050"/>
          </a:solidFill>
        </p:spPr>
        <p:txBody>
          <a:bodyPr/>
          <a:lstStyle>
            <a:lvl1pPr algn="ctr">
              <a:defRPr sz="7200" b="1"/>
            </a:lvl1pPr>
          </a:lstStyle>
          <a:p>
            <a:r>
              <a:rPr lang="en-US" dirty="0"/>
              <a:t>Evaluations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6063" y="1790164"/>
            <a:ext cx="11797047" cy="48320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800" dirty="0"/>
              <a:t> </a:t>
            </a:r>
          </a:p>
          <a:p>
            <a:pPr marL="0" indent="0">
              <a:buFont typeface="+mj-lt"/>
              <a:buNone/>
            </a:pPr>
            <a:r>
              <a:rPr lang="en-US" sz="4000" dirty="0"/>
              <a:t>a)When was Steve Jobs born?</a:t>
            </a:r>
          </a:p>
          <a:p>
            <a:pPr marL="0" indent="0">
              <a:buFont typeface="+mj-lt"/>
              <a:buNone/>
            </a:pPr>
            <a:r>
              <a:rPr lang="en-US" sz="4000" dirty="0"/>
              <a:t>b) Tell the name of some devices of Jobs.</a:t>
            </a:r>
          </a:p>
          <a:p>
            <a:pPr marL="0" indent="0">
              <a:buFont typeface="+mj-lt"/>
              <a:buNone/>
            </a:pPr>
            <a:r>
              <a:rPr lang="en-US" sz="4000" dirty="0"/>
              <a:t>c)Who was called visionary leader?</a:t>
            </a:r>
          </a:p>
          <a:p>
            <a:pPr marL="0" indent="0">
              <a:buFont typeface="+mj-lt"/>
              <a:buNone/>
            </a:pPr>
            <a:r>
              <a:rPr lang="en-US" sz="4000" dirty="0"/>
              <a:t>d)What does mean CEO?</a:t>
            </a:r>
          </a:p>
          <a:p>
            <a:pPr marL="0" indent="0">
              <a:buFont typeface="+mj-lt"/>
              <a:buNone/>
            </a:pPr>
            <a:r>
              <a:rPr lang="en-US" sz="4000" dirty="0"/>
              <a:t>e)When was Jobs Joined  The</a:t>
            </a:r>
            <a:r>
              <a:rPr lang="en-US" sz="4000" baseline="0" dirty="0"/>
              <a:t> Walt Disney Company?</a:t>
            </a:r>
            <a:endParaRPr lang="en-US" sz="4000" dirty="0"/>
          </a:p>
          <a:p>
            <a:pPr marL="342900" indent="-342900">
              <a:buFont typeface="+mj-lt"/>
              <a:buAutoNum type="alphaLcParenR"/>
            </a:pPr>
            <a:endParaRPr lang="en-US" sz="1800" dirty="0"/>
          </a:p>
          <a:p>
            <a:pPr marL="342900" indent="-342900">
              <a:buFont typeface="+mj-lt"/>
              <a:buAutoNum type="alphaLcParenR"/>
            </a:pPr>
            <a:endParaRPr lang="en-US" sz="1800" dirty="0"/>
          </a:p>
          <a:p>
            <a:pPr marL="342900" indent="-342900">
              <a:buFont typeface="+mj-lt"/>
              <a:buAutoNum type="alphaLcParenR"/>
            </a:pPr>
            <a:endParaRPr lang="en-US" sz="1800" dirty="0"/>
          </a:p>
          <a:p>
            <a:pPr marL="342900" indent="-342900">
              <a:buFont typeface="+mj-lt"/>
              <a:buAutoNum type="alphaLcParenR"/>
            </a:pPr>
            <a:endParaRPr lang="en-US" sz="1800" dirty="0"/>
          </a:p>
          <a:p>
            <a:pPr marL="342900" indent="-342900">
              <a:buFont typeface="+mj-lt"/>
              <a:buAutoNum type="alphaLcParenR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43602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4700" y="244701"/>
            <a:ext cx="11732653" cy="14459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8000" b="1"/>
            </a:lvl1pPr>
          </a:lstStyle>
          <a:p>
            <a:r>
              <a:rPr lang="en-US" dirty="0"/>
              <a:t>Homework</a:t>
            </a:r>
          </a:p>
        </p:txBody>
      </p:sp>
      <p:sp>
        <p:nvSpPr>
          <p:cNvPr id="3" name="Left-Right Arrow 2"/>
          <p:cNvSpPr/>
          <p:nvPr userDrawn="1"/>
        </p:nvSpPr>
        <p:spPr>
          <a:xfrm>
            <a:off x="244699" y="1970468"/>
            <a:ext cx="11732653" cy="4250028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Write  a short  composition on ‘Steve Paul Jobs’</a:t>
            </a:r>
          </a:p>
        </p:txBody>
      </p:sp>
    </p:spTree>
    <p:extLst>
      <p:ext uri="{BB962C8B-B14F-4D97-AF65-F5344CB8AC3E}">
        <p14:creationId xmlns:p14="http://schemas.microsoft.com/office/powerpoint/2010/main" val="132390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572" y="1812479"/>
            <a:ext cx="4713667" cy="44181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 userDrawn="1"/>
        </p:nvSpPr>
        <p:spPr>
          <a:xfrm>
            <a:off x="244698" y="180303"/>
            <a:ext cx="11732653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 Black" panose="020B0A040201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592376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10685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962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810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6064" y="206065"/>
            <a:ext cx="11985937" cy="1094701"/>
          </a:xfrm>
          <a:prstGeom prst="rect">
            <a:avLst/>
          </a:prstGeom>
          <a:solidFill>
            <a:srgbClr val="92D050"/>
          </a:solidFill>
        </p:spPr>
        <p:txBody>
          <a:bodyPr/>
          <a:lstStyle>
            <a:lvl1pPr algn="ctr">
              <a:defRPr sz="7200" b="1"/>
            </a:lvl1pPr>
          </a:lstStyle>
          <a:p>
            <a:r>
              <a:rPr lang="en-US" dirty="0"/>
              <a:t>Introduction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206064" y="1300767"/>
            <a:ext cx="7534139" cy="3046988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Name :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Md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.Mazaharul Islam 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Assistant Teacher</a:t>
            </a:r>
          </a:p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Gafargaon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Islamia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Government High School</a:t>
            </a:r>
          </a:p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Gafargaon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Mymensingh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  <a:p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E-mail: mmislam085@gmail.com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7843235" y="1300764"/>
            <a:ext cx="4106213" cy="230832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: English 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Class :Nine 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Unit :Seven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Time:</a:t>
            </a:r>
            <a:r>
              <a:rPr lang="en-US" sz="3600" b="1" baseline="0" dirty="0">
                <a:latin typeface="NikoshBAN" panose="02000000000000000000" pitchFamily="2" charset="0"/>
                <a:cs typeface="NikoshBAN" panose="02000000000000000000" pitchFamily="2" charset="0"/>
              </a:rPr>
              <a:t> 50 minutes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764" y="1300767"/>
            <a:ext cx="853441" cy="1056067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980672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641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7135" y="231822"/>
            <a:ext cx="11757339" cy="108182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7200" b="1" baseline="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Look at the picture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013" y="1394232"/>
            <a:ext cx="7557216" cy="5186872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47207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6609" y="266851"/>
            <a:ext cx="11858256" cy="110306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7200" b="1"/>
            </a:lvl1pPr>
          </a:lstStyle>
          <a:p>
            <a:r>
              <a:rPr lang="en-US" dirty="0"/>
              <a:t>Lesson Declaration</a:t>
            </a:r>
          </a:p>
        </p:txBody>
      </p:sp>
      <p:sp>
        <p:nvSpPr>
          <p:cNvPr id="5" name="Horizontal Scroll 4"/>
          <p:cNvSpPr/>
          <p:nvPr userDrawn="1"/>
        </p:nvSpPr>
        <p:spPr>
          <a:xfrm>
            <a:off x="207135" y="1893194"/>
            <a:ext cx="11705823" cy="2215166"/>
          </a:xfrm>
          <a:prstGeom prst="horizontalScrol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/>
              <a:t>The wizard of Apple</a:t>
            </a:r>
          </a:p>
        </p:txBody>
      </p:sp>
    </p:spTree>
    <p:extLst>
      <p:ext uri="{BB962C8B-B14F-4D97-AF65-F5344CB8AC3E}">
        <p14:creationId xmlns:p14="http://schemas.microsoft.com/office/powerpoint/2010/main" val="224693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8941" y="249217"/>
            <a:ext cx="11758411" cy="9613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6000" b="1"/>
            </a:lvl1pPr>
          </a:lstStyle>
          <a:p>
            <a:r>
              <a:rPr lang="en-US" dirty="0"/>
              <a:t>Learning outcome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44698" y="1210615"/>
            <a:ext cx="11732655" cy="70788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4000" dirty="0"/>
              <a:t>At the end of the lesson students will be able to ---</a:t>
            </a:r>
          </a:p>
        </p:txBody>
      </p:sp>
      <p:sp>
        <p:nvSpPr>
          <p:cNvPr id="4" name="Right Arrow 3"/>
          <p:cNvSpPr/>
          <p:nvPr userDrawn="1"/>
        </p:nvSpPr>
        <p:spPr>
          <a:xfrm>
            <a:off x="244698" y="1952620"/>
            <a:ext cx="11475079" cy="1058094"/>
          </a:xfrm>
          <a:prstGeom prst="rightArrow">
            <a:avLst>
              <a:gd name="adj1" fmla="val 69444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1800" baseline="0" dirty="0"/>
              <a:t>  </a:t>
            </a:r>
            <a:r>
              <a:rPr lang="en-US" sz="1800" dirty="0"/>
              <a:t> </a:t>
            </a:r>
            <a:r>
              <a:rPr lang="en-US" sz="4400" dirty="0"/>
              <a:t>tell the vocabulary</a:t>
            </a:r>
          </a:p>
        </p:txBody>
      </p:sp>
      <p:sp>
        <p:nvSpPr>
          <p:cNvPr id="5" name="Right Arrow 4"/>
          <p:cNvSpPr/>
          <p:nvPr userDrawn="1"/>
        </p:nvSpPr>
        <p:spPr>
          <a:xfrm>
            <a:off x="244698" y="3010714"/>
            <a:ext cx="11475079" cy="153258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400" dirty="0"/>
              <a:t>    Describe</a:t>
            </a:r>
            <a:r>
              <a:rPr lang="en-US" sz="4400" baseline="0" dirty="0"/>
              <a:t> about Steven Paul Jobs</a:t>
            </a:r>
            <a:endParaRPr lang="en-US" sz="4400" dirty="0"/>
          </a:p>
        </p:txBody>
      </p:sp>
      <p:sp>
        <p:nvSpPr>
          <p:cNvPr id="6" name="Right Arrow 5"/>
          <p:cNvSpPr/>
          <p:nvPr userDrawn="1"/>
        </p:nvSpPr>
        <p:spPr>
          <a:xfrm>
            <a:off x="244698" y="4679999"/>
            <a:ext cx="11475079" cy="129579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000" dirty="0"/>
              <a:t>  Answer the following questions</a:t>
            </a:r>
          </a:p>
        </p:txBody>
      </p:sp>
    </p:spTree>
    <p:extLst>
      <p:ext uri="{BB962C8B-B14F-4D97-AF65-F5344CB8AC3E}">
        <p14:creationId xmlns:p14="http://schemas.microsoft.com/office/powerpoint/2010/main" val="834584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6063" y="184824"/>
            <a:ext cx="11745531" cy="9742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7200" b="1"/>
            </a:lvl1pPr>
          </a:lstStyle>
          <a:p>
            <a:r>
              <a:rPr lang="en-US" dirty="0"/>
              <a:t>Vocabulary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6063" y="1159100"/>
            <a:ext cx="117455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Revolution                    innovation</a:t>
            </a:r>
          </a:p>
          <a:p>
            <a:endParaRPr lang="en-US" sz="6600" dirty="0"/>
          </a:p>
          <a:p>
            <a:r>
              <a:rPr lang="en-US" sz="6600" dirty="0"/>
              <a:t>Consumer                      customer</a:t>
            </a:r>
          </a:p>
          <a:p>
            <a:endParaRPr lang="en-US" sz="7200" dirty="0"/>
          </a:p>
          <a:p>
            <a:r>
              <a:rPr lang="en-US" sz="7200" dirty="0"/>
              <a:t>Adviser</a:t>
            </a:r>
            <a:r>
              <a:rPr lang="en-US" sz="7200" baseline="0" dirty="0"/>
              <a:t>                         </a:t>
            </a:r>
            <a:r>
              <a:rPr lang="en-US" sz="7200" baseline="0" dirty="0" err="1"/>
              <a:t>counslor</a:t>
            </a:r>
            <a:r>
              <a:rPr lang="en-US" sz="7200" baseline="0" dirty="0"/>
              <a:t>      </a:t>
            </a:r>
            <a:endParaRPr lang="en-US" sz="72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649" y="1294326"/>
            <a:ext cx="1599576" cy="1599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182" y="3382133"/>
            <a:ext cx="2028487" cy="13478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820" y="4982014"/>
            <a:ext cx="1978987" cy="1482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056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772" y="206064"/>
            <a:ext cx="11783097" cy="10303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/>
          <a:lstStyle>
            <a:lvl1pPr algn="ctr">
              <a:defRPr sz="5400" b="1" baseline="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More vocabs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45771" y="1365160"/>
            <a:ext cx="11692944" cy="7201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Operate                         conduct</a:t>
            </a:r>
          </a:p>
          <a:p>
            <a:endParaRPr lang="en-US" sz="6600" dirty="0"/>
          </a:p>
          <a:p>
            <a:r>
              <a:rPr lang="en-US" sz="6600" dirty="0"/>
              <a:t>Verge                            borderline</a:t>
            </a:r>
          </a:p>
          <a:p>
            <a:endParaRPr lang="en-US" sz="6600" dirty="0"/>
          </a:p>
          <a:p>
            <a:r>
              <a:rPr lang="en-US" sz="6600" dirty="0"/>
              <a:t>Feature                    characteristic</a:t>
            </a:r>
          </a:p>
          <a:p>
            <a:endParaRPr lang="en-US" sz="6600" dirty="0"/>
          </a:p>
          <a:p>
            <a:endParaRPr lang="en-US" sz="66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90" y="1365161"/>
            <a:ext cx="2485621" cy="13037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31" y="2926325"/>
            <a:ext cx="2150771" cy="1465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716" y="4715041"/>
            <a:ext cx="1288001" cy="1764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12800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 userDrawn="1">
            <p:extLst>
              <p:ext uri="{D42A27DB-BD31-4B8C-83A1-F6EECF244321}">
                <p14:modId xmlns:p14="http://schemas.microsoft.com/office/powerpoint/2010/main" val="3557724199"/>
              </p:ext>
            </p:extLst>
          </p:nvPr>
        </p:nvGraphicFramePr>
        <p:xfrm>
          <a:off x="231819" y="193183"/>
          <a:ext cx="11758412" cy="6465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414" y="2633730"/>
            <a:ext cx="1571223" cy="15841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6767216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9A32B22-9C9D-453A-A373-FF48B1A22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F9A32B22-9C9D-453A-A373-FF48B1A22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F9A32B22-9C9D-453A-A373-FF48B1A22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graphicEl>
                                              <a:dgm id="{F9A32B22-9C9D-453A-A373-FF48B1A22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F9A32B22-9C9D-453A-A373-FF48B1A22A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A53875F-2C1C-4218-BAF3-B8D4A526B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5A53875F-2C1C-4218-BAF3-B8D4A526B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5A53875F-2C1C-4218-BAF3-B8D4A526B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dgm id="{5A53875F-2C1C-4218-BAF3-B8D4A526B3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graphicEl>
                                              <a:dgm id="{5A53875F-2C1C-4218-BAF3-B8D4A526B3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1C28E28-4C5D-496D-BE9A-8A775AE47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graphicEl>
                                              <a:dgm id="{51C28E28-4C5D-496D-BE9A-8A775AE47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graphicEl>
                                              <a:dgm id="{51C28E28-4C5D-496D-BE9A-8A775AE47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51C28E28-4C5D-496D-BE9A-8A775AE47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51C28E28-4C5D-496D-BE9A-8A775AE47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507B54-51DE-417B-9487-13005FDB8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graphicEl>
                                              <a:dgm id="{D5507B54-51DE-417B-9487-13005FDB8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D5507B54-51DE-417B-9487-13005FDB8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D5507B54-51DE-417B-9487-13005FDB88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D5507B54-51DE-417B-9487-13005FDB88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012172-E8CA-4AC2-BA64-B3A773243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15012172-E8CA-4AC2-BA64-B3A773243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15012172-E8CA-4AC2-BA64-B3A773243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15012172-E8CA-4AC2-BA64-B3A7732435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15012172-E8CA-4AC2-BA64-B3A7732435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1854A5-092E-49AE-9C14-2FCCC87B0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7C1854A5-092E-49AE-9C14-2FCCC87B0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7C1854A5-092E-49AE-9C14-2FCCC87B0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7C1854A5-092E-49AE-9C14-2FCCC87B0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7C1854A5-092E-49AE-9C14-2FCCC87B00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A92B2F-7BFA-4CAE-B6CA-F555A8B3A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C2A92B2F-7BFA-4CAE-B6CA-F555A8B3A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C2A92B2F-7BFA-4CAE-B6CA-F555A8B3A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C2A92B2F-7BFA-4CAE-B6CA-F555A8B3A1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C2A92B2F-7BFA-4CAE-B6CA-F555A8B3A1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7CAC39-C85A-4888-8930-557BCDF2A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6D7CAC39-C85A-4888-8930-557BCDF2A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6D7CAC39-C85A-4888-8930-557BCDF2A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6D7CAC39-C85A-4888-8930-557BCDF2A3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graphicEl>
                                              <a:dgm id="{6D7CAC39-C85A-4888-8930-557BCDF2A3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7B6F6D-782E-40C2-A119-C098FC4E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DF7B6F6D-782E-40C2-A119-C098FC4E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DF7B6F6D-782E-40C2-A119-C098FC4E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DF7B6F6D-782E-40C2-A119-C098FC4E0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graphicEl>
                                              <a:dgm id="{DF7B6F6D-782E-40C2-A119-C098FC4E0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  <p:bldGraphic spid="3" grpId="1">
        <p:bldSub>
          <a:bldDgm bld="lvlOne"/>
        </p:bldSub>
      </p:bldGraphic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 userDrawn="1">
            <p:extLst>
              <p:ext uri="{D42A27DB-BD31-4B8C-83A1-F6EECF244321}">
                <p14:modId xmlns:p14="http://schemas.microsoft.com/office/powerpoint/2010/main" val="1939930813"/>
              </p:ext>
            </p:extLst>
          </p:nvPr>
        </p:nvGraphicFramePr>
        <p:xfrm>
          <a:off x="244700" y="257579"/>
          <a:ext cx="11719773" cy="6400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637" y="3580328"/>
            <a:ext cx="2987899" cy="30780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20941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5BF31-CEDE-42B8-A917-61E796856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CD5BF31-CEDE-42B8-A917-61E796856F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4FADA0-6EC1-461B-B7FA-C0E3EBE5AE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374FADA0-6EC1-461B-B7FA-C0E3EBE5AE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3F5A73-8F90-41A6-AC2C-814445181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1E3F5A73-8F90-41A6-AC2C-814445181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9EC70D-A783-411B-82D0-8F95F83683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3C9EC70D-A783-411B-82D0-8F95F83683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BAB2BA-6D30-411B-8AA8-0C0D9AACCF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EDBAB2BA-6D30-411B-8AA8-0C0D9AACCF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14AA33-28A7-4DBA-80F1-092E4917C9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C814AA33-28A7-4DBA-80F1-092E4917C9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CB0FFD-BCCE-461D-986C-0895EB645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53CB0FFD-BCCE-461D-986C-0895EB645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8C0EB1-6675-4251-A814-5BC33A0AC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798C0EB1-6675-4251-A814-5BC33A0AC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9F720E-C611-41C5-84DB-364ADB74E1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2B9F720E-C611-41C5-84DB-364ADB74E1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46EACC-FB63-42AF-A5B5-2EB4DFE314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BF46EACC-FB63-42AF-A5B5-2EB4DFE314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26696D-F4FC-4A96-BBC8-E12756A8D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E226696D-F4FC-4A96-BBC8-E12756A8DB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4" grpId="1">
        <p:bldSub>
          <a:bldDgm bld="one"/>
        </p:bldSub>
      </p:bldGraphic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36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7" r:id="rId17"/>
    <p:sldLayoutId id="2147483668" r:id="rId18"/>
    <p:sldLayoutId id="2147483669" r:id="rId19"/>
    <p:sldLayoutId id="2147483670" r:id="rId20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lowers-nature-plants-summer-3318553/" TargetMode="External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mmislam085@gmai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65B60436-A5A4-4D88-BDBA-4C30233D21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A21D74-270B-4BBC-B812-0BECCA6A7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9151" y="211015"/>
            <a:ext cx="11760591" cy="6400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23826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9F06DC33-1C6F-49E9-AC51-087685691B5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17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DBD8A2-874A-4243-92AA-00688E3D7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2" y="250615"/>
            <a:ext cx="11732455" cy="63330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696616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F2442D9-3E0D-4B21-A213-D67F780C5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5" y="239152"/>
            <a:ext cx="11760591" cy="63304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85643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D44FC75F-5F97-4276-9632-65328617FA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7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68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1BACF906-4201-45B1-8781-248CE64FF53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47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53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845113B-9317-47BF-B00F-D63DA563D8F3}"/>
              </a:ext>
            </a:extLst>
          </p:cNvPr>
          <p:cNvSpPr/>
          <p:nvPr/>
        </p:nvSpPr>
        <p:spPr>
          <a:xfrm>
            <a:off x="0" y="0"/>
            <a:ext cx="12192000" cy="6991643"/>
          </a:xfrm>
          <a:prstGeom prst="frame">
            <a:avLst>
              <a:gd name="adj1" fmla="val 284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439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1D308B-F970-4323-991F-F4E974490C45}"/>
              </a:ext>
            </a:extLst>
          </p:cNvPr>
          <p:cNvSpPr txBox="1"/>
          <p:nvPr/>
        </p:nvSpPr>
        <p:spPr>
          <a:xfrm>
            <a:off x="225083" y="211016"/>
            <a:ext cx="11746522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Choose the correct answer  from the following alternatives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910DF0-8C0D-4A8F-9B57-76A4F7C8E8AD}"/>
              </a:ext>
            </a:extLst>
          </p:cNvPr>
          <p:cNvSpPr txBox="1"/>
          <p:nvPr/>
        </p:nvSpPr>
        <p:spPr>
          <a:xfrm>
            <a:off x="225082" y="768452"/>
            <a:ext cx="11732456" cy="58785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/>
              <a:t>1.</a:t>
            </a:r>
            <a:r>
              <a:rPr lang="en-US" dirty="0"/>
              <a:t> </a:t>
            </a:r>
            <a:r>
              <a:rPr lang="en-US" sz="2400" dirty="0"/>
              <a:t>Which of the following has the closest meaning of the word ‘Pix ‘ used in the last para? </a:t>
            </a:r>
          </a:p>
          <a:p>
            <a:r>
              <a:rPr lang="en-US" sz="2400" dirty="0"/>
              <a:t>( a ) pictures  (b ) photograph  ( c ) both a &amp; c ( d )none of the above </a:t>
            </a:r>
          </a:p>
          <a:p>
            <a:r>
              <a:rPr lang="en-US" sz="2400" dirty="0"/>
              <a:t>2. Jobs left Apple Computer</a:t>
            </a:r>
          </a:p>
          <a:p>
            <a:r>
              <a:rPr lang="en-US" sz="2400" dirty="0"/>
              <a:t>(a ) on personal ground                             ( b) losing power battle </a:t>
            </a:r>
          </a:p>
          <a:p>
            <a:r>
              <a:rPr lang="en-US" sz="2400" dirty="0"/>
              <a:t>( c  )on legal grounds                                 ( d ) on love affairs </a:t>
            </a:r>
          </a:p>
          <a:p>
            <a:r>
              <a:rPr lang="en-US" sz="2400" dirty="0"/>
              <a:t>3. Which of the  following  statement  is  about Steven  Paul Jobs ?</a:t>
            </a:r>
          </a:p>
          <a:p>
            <a:r>
              <a:rPr lang="en-US" sz="2400" dirty="0"/>
              <a:t>( a) Jobs innovative ideas  brought about revolution </a:t>
            </a:r>
          </a:p>
          <a:p>
            <a:r>
              <a:rPr lang="en-US" sz="2400" dirty="0"/>
              <a:t>(b ) Jobs innovative ideas changed the world </a:t>
            </a:r>
          </a:p>
          <a:p>
            <a:r>
              <a:rPr lang="en-US" sz="2400" dirty="0"/>
              <a:t>( c) Jobs innovative ideas made  a big  profit </a:t>
            </a:r>
          </a:p>
          <a:p>
            <a:r>
              <a:rPr lang="en-US" sz="2400" dirty="0"/>
              <a:t>( d) Jobs innovative ideas changed people’s notion regarding computer  </a:t>
            </a:r>
          </a:p>
          <a:p>
            <a:r>
              <a:rPr lang="en-US" sz="2400" dirty="0"/>
              <a:t> 4. When did Apple  become the world’s most valuable  publicly traded company ?</a:t>
            </a:r>
          </a:p>
          <a:p>
            <a:r>
              <a:rPr lang="en-US" sz="2400" dirty="0"/>
              <a:t>(a ) In 2011 ( b) In 1958 (c ) In 1998 (d) In 2006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D887B8-A484-4160-AB80-9033A02D6A5B}"/>
              </a:ext>
            </a:extLst>
          </p:cNvPr>
          <p:cNvSpPr/>
          <p:nvPr/>
        </p:nvSpPr>
        <p:spPr>
          <a:xfrm>
            <a:off x="4051494" y="1167618"/>
            <a:ext cx="436099" cy="3657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49CDC55-2BCB-4C3B-9ECD-85636AC2324F}"/>
              </a:ext>
            </a:extLst>
          </p:cNvPr>
          <p:cNvSpPr/>
          <p:nvPr/>
        </p:nvSpPr>
        <p:spPr>
          <a:xfrm>
            <a:off x="3812343" y="1561515"/>
            <a:ext cx="3404382" cy="450166"/>
          </a:xfrm>
          <a:prstGeom prst="roundRect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(b) Losing a power battle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A3C15C1-B099-4375-BB0D-4D2537CA36AB}"/>
              </a:ext>
            </a:extLst>
          </p:cNvPr>
          <p:cNvSpPr/>
          <p:nvPr/>
        </p:nvSpPr>
        <p:spPr>
          <a:xfrm>
            <a:off x="281354" y="4107766"/>
            <a:ext cx="464234" cy="3938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8DF166B-99EC-4273-8421-59E90C47D01E}"/>
              </a:ext>
            </a:extLst>
          </p:cNvPr>
          <p:cNvSpPr/>
          <p:nvPr/>
        </p:nvSpPr>
        <p:spPr>
          <a:xfrm>
            <a:off x="323558" y="4811151"/>
            <a:ext cx="422030" cy="4079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F0B4CC6-13FE-47E3-A637-4B63E0ED166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26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57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148597-2A73-433E-A73A-25E783750A0D}"/>
              </a:ext>
            </a:extLst>
          </p:cNvPr>
          <p:cNvSpPr txBox="1"/>
          <p:nvPr/>
        </p:nvSpPr>
        <p:spPr>
          <a:xfrm>
            <a:off x="239150" y="267286"/>
            <a:ext cx="11704321" cy="54476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400" dirty="0"/>
              <a:t>5. Which of following  word describes Jobs best ? </a:t>
            </a:r>
          </a:p>
          <a:p>
            <a:r>
              <a:rPr lang="en-US" sz="2400" dirty="0"/>
              <a:t> (a ) Weak  (b ) Talented  ( c ) Talkative (d ) Smart </a:t>
            </a:r>
          </a:p>
          <a:p>
            <a:r>
              <a:rPr lang="en-US" sz="2400" dirty="0"/>
              <a:t>6. The word </a:t>
            </a:r>
            <a:r>
              <a:rPr lang="en-US" sz="2800" b="1" dirty="0">
                <a:solidFill>
                  <a:srgbClr val="FF0000"/>
                </a:solidFill>
              </a:rPr>
              <a:t>feature </a:t>
            </a:r>
            <a:r>
              <a:rPr lang="en-US" sz="2400" dirty="0"/>
              <a:t>means  ……………… </a:t>
            </a:r>
          </a:p>
          <a:p>
            <a:r>
              <a:rPr lang="en-US" sz="2400" dirty="0"/>
              <a:t>( a ) gesture  (b) posture  (c ) Characteristic ( d) </a:t>
            </a:r>
            <a:r>
              <a:rPr lang="en-US" sz="2400" dirty="0" err="1"/>
              <a:t>mein</a:t>
            </a:r>
            <a:r>
              <a:rPr lang="en-US" sz="2400" dirty="0"/>
              <a:t> </a:t>
            </a:r>
          </a:p>
          <a:p>
            <a:r>
              <a:rPr lang="en-US" sz="2400" dirty="0"/>
              <a:t>7. What does the word  </a:t>
            </a:r>
            <a:r>
              <a:rPr lang="en-US" sz="2800" b="1" dirty="0">
                <a:solidFill>
                  <a:srgbClr val="7030A0"/>
                </a:solidFill>
              </a:rPr>
              <a:t>executive </a:t>
            </a:r>
            <a:r>
              <a:rPr lang="en-US" sz="2400" dirty="0"/>
              <a:t> in the passage refer to ? </a:t>
            </a:r>
          </a:p>
          <a:p>
            <a:r>
              <a:rPr lang="en-US" sz="2400" dirty="0"/>
              <a:t> ( a) boss (b ) administrator  ( c ) arbitrator ( d) caretaker </a:t>
            </a:r>
          </a:p>
          <a:p>
            <a:r>
              <a:rPr lang="en-US" sz="2400" dirty="0"/>
              <a:t>8. Jobs  is highly praised as a ……………….</a:t>
            </a:r>
          </a:p>
          <a:p>
            <a:r>
              <a:rPr lang="en-US" sz="2400" dirty="0"/>
              <a:t>(a ) good  supervisor                 ( b ) good scientist </a:t>
            </a:r>
          </a:p>
          <a:p>
            <a:r>
              <a:rPr lang="en-US" sz="2400" dirty="0"/>
              <a:t>( c ) visionary leader                   ( d ) good mechanic </a:t>
            </a:r>
          </a:p>
          <a:p>
            <a:r>
              <a:rPr lang="en-US" sz="2400" dirty="0"/>
              <a:t>9. The word </a:t>
            </a:r>
            <a:r>
              <a:rPr lang="en-US" sz="2800" b="1" dirty="0">
                <a:solidFill>
                  <a:srgbClr val="FF0000"/>
                </a:solidFill>
              </a:rPr>
              <a:t>verge</a:t>
            </a:r>
            <a:r>
              <a:rPr lang="en-US" sz="2400" dirty="0"/>
              <a:t>  mentioned the passage  means ……………….. </a:t>
            </a:r>
          </a:p>
          <a:p>
            <a:r>
              <a:rPr lang="en-US" sz="2400" dirty="0"/>
              <a:t> ( a ) corner  (b ) edge  (c ) beneath  ( d ) side </a:t>
            </a:r>
          </a:p>
          <a:p>
            <a:endParaRPr lang="en-US" sz="2400" dirty="0"/>
          </a:p>
          <a:p>
            <a:r>
              <a:rPr lang="en-US" sz="2400" dirty="0"/>
              <a:t>10. The word bankruptcy mentioned  in the passage  means ……………..</a:t>
            </a:r>
          </a:p>
          <a:p>
            <a:r>
              <a:rPr lang="en-US" sz="2400" dirty="0"/>
              <a:t> (a ) damage  ( b) havocs (c ) wants ( d ) loss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3FF25E3-C80A-4982-827C-1B1B33DC2852}"/>
              </a:ext>
            </a:extLst>
          </p:cNvPr>
          <p:cNvSpPr/>
          <p:nvPr/>
        </p:nvSpPr>
        <p:spPr>
          <a:xfrm>
            <a:off x="1730326" y="647114"/>
            <a:ext cx="422031" cy="407963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0B07229-C99A-487E-9C05-900E2EB3A8B4}"/>
              </a:ext>
            </a:extLst>
          </p:cNvPr>
          <p:cNvSpPr/>
          <p:nvPr/>
        </p:nvSpPr>
        <p:spPr>
          <a:xfrm>
            <a:off x="3995224" y="998806"/>
            <a:ext cx="2110154" cy="30948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characteristics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DFD071F-FBD9-47C9-8F4D-CAB785D29879}"/>
              </a:ext>
            </a:extLst>
          </p:cNvPr>
          <p:cNvSpPr/>
          <p:nvPr/>
        </p:nvSpPr>
        <p:spPr>
          <a:xfrm>
            <a:off x="1477109" y="2264898"/>
            <a:ext cx="436098" cy="39389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ACFFCDC-5F29-40C5-9942-B33BBD910882}"/>
              </a:ext>
            </a:extLst>
          </p:cNvPr>
          <p:cNvSpPr/>
          <p:nvPr/>
        </p:nvSpPr>
        <p:spPr>
          <a:xfrm>
            <a:off x="4023359" y="2602523"/>
            <a:ext cx="2321169" cy="23915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Visionary leader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0B4E2E-8BC7-459A-B6C5-28AEB9B95C18}"/>
              </a:ext>
            </a:extLst>
          </p:cNvPr>
          <p:cNvSpPr/>
          <p:nvPr/>
        </p:nvSpPr>
        <p:spPr>
          <a:xfrm>
            <a:off x="6808764" y="3601329"/>
            <a:ext cx="1294227" cy="3938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edge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C9B9F1C-FCC0-4295-A5EA-F717AB81D448}"/>
              </a:ext>
            </a:extLst>
          </p:cNvPr>
          <p:cNvSpPr/>
          <p:nvPr/>
        </p:nvSpPr>
        <p:spPr>
          <a:xfrm>
            <a:off x="4670474" y="5275385"/>
            <a:ext cx="464234" cy="37982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4DB433DA-D521-42CD-9530-BFDD725C10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23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38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3663F19-47F5-465C-8B72-C36FDCB15978}"/>
              </a:ext>
            </a:extLst>
          </p:cNvPr>
          <p:cNvSpPr/>
          <p:nvPr/>
        </p:nvSpPr>
        <p:spPr>
          <a:xfrm>
            <a:off x="11113477" y="1223889"/>
            <a:ext cx="928468" cy="422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False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819EC1C-85F2-4B4A-A3EF-30DB41602BD1}"/>
              </a:ext>
            </a:extLst>
          </p:cNvPr>
          <p:cNvSpPr/>
          <p:nvPr/>
        </p:nvSpPr>
        <p:spPr>
          <a:xfrm>
            <a:off x="9551963" y="2630658"/>
            <a:ext cx="1041009" cy="351692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True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8393CD-0C69-42CA-8543-30D0104442C1}"/>
              </a:ext>
            </a:extLst>
          </p:cNvPr>
          <p:cNvSpPr/>
          <p:nvPr/>
        </p:nvSpPr>
        <p:spPr>
          <a:xfrm>
            <a:off x="3094892" y="3924886"/>
            <a:ext cx="1237957" cy="4360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False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FD8CD94-497F-4120-B173-E0D33C99655B}"/>
              </a:ext>
            </a:extLst>
          </p:cNvPr>
          <p:cNvSpPr/>
          <p:nvPr/>
        </p:nvSpPr>
        <p:spPr>
          <a:xfrm>
            <a:off x="6147582" y="4600135"/>
            <a:ext cx="1181686" cy="4501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False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8340CC4-8001-4132-A337-A268FA75574F}"/>
              </a:ext>
            </a:extLst>
          </p:cNvPr>
          <p:cNvSpPr/>
          <p:nvPr/>
        </p:nvSpPr>
        <p:spPr>
          <a:xfrm>
            <a:off x="5092505" y="5275385"/>
            <a:ext cx="956603" cy="49236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True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CBEAF3C8-CD35-4B45-BB28-C25911F34A6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11F986C-9C74-4533-B52A-BF618EB8BCFC}"/>
              </a:ext>
            </a:extLst>
          </p:cNvPr>
          <p:cNvSpPr/>
          <p:nvPr/>
        </p:nvSpPr>
        <p:spPr>
          <a:xfrm>
            <a:off x="745588" y="1603717"/>
            <a:ext cx="10213144" cy="3376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C/A: Jobs spent most of his career working for apple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BAE9D66-F7A2-41F9-A977-C0B074EED1FF}"/>
              </a:ext>
            </a:extLst>
          </p:cNvPr>
          <p:cNvSpPr/>
          <p:nvPr/>
        </p:nvSpPr>
        <p:spPr>
          <a:xfrm>
            <a:off x="4445391" y="3742006"/>
            <a:ext cx="7287064" cy="844062"/>
          </a:xfrm>
          <a:prstGeom prst="roundRect">
            <a:avLst>
              <a:gd name="adj" fmla="val 5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C/A : He became  a member of the board of directors of the Walt Disney company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58E62C7-5F42-4D45-84C0-4FD7A2E6EB11}"/>
              </a:ext>
            </a:extLst>
          </p:cNvPr>
          <p:cNvSpPr/>
          <p:nvPr/>
        </p:nvSpPr>
        <p:spPr>
          <a:xfrm>
            <a:off x="7452188" y="4620891"/>
            <a:ext cx="4445390" cy="464234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C/A: Jobs left apple in 1985</a:t>
            </a:r>
          </a:p>
        </p:txBody>
      </p:sp>
    </p:spTree>
    <p:extLst>
      <p:ext uri="{BB962C8B-B14F-4D97-AF65-F5344CB8AC3E}">
        <p14:creationId xmlns:p14="http://schemas.microsoft.com/office/powerpoint/2010/main" val="1997280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2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39A875B8-D1F5-45C8-9632-81466B8D3FA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30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65B60436-A5A4-4D88-BDBA-4C30233D21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67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3CEED7-FDFB-491F-AB29-9DC372706CEC}"/>
              </a:ext>
            </a:extLst>
          </p:cNvPr>
          <p:cNvSpPr txBox="1"/>
          <p:nvPr/>
        </p:nvSpPr>
        <p:spPr>
          <a:xfrm>
            <a:off x="267286" y="253218"/>
            <a:ext cx="11662117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lgerian" panose="04020705040A02060702" pitchFamily="82" charset="0"/>
              </a:rPr>
              <a:t>Welcome  to </a:t>
            </a:r>
            <a:r>
              <a:rPr lang="en-US" sz="4000" b="1" dirty="0" err="1">
                <a:latin typeface="Algerian" panose="04020705040A02060702" pitchFamily="82" charset="0"/>
              </a:rPr>
              <a:t>Gafargaon</a:t>
            </a:r>
            <a:r>
              <a:rPr lang="en-US" sz="4000" b="1" dirty="0">
                <a:latin typeface="Algerian" panose="04020705040A02060702" pitchFamily="82" charset="0"/>
              </a:rPr>
              <a:t> on line School</a:t>
            </a:r>
          </a:p>
        </p:txBody>
      </p:sp>
      <p:pic>
        <p:nvPicPr>
          <p:cNvPr id="5" name="Graphic 4" descr="Classroom">
            <a:extLst>
              <a:ext uri="{FF2B5EF4-FFF2-40B4-BE49-F238E27FC236}">
                <a16:creationId xmlns:a16="http://schemas.microsoft.com/office/drawing/2014/main" id="{D3752E59-B1B2-49BC-A33F-9EC97AC43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52025" y="1075006"/>
            <a:ext cx="8764172" cy="522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77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FEC827DC-3CF2-414F-B1A3-7CA88679765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26FF739-B093-4369-8666-BD69EE0AF397}"/>
              </a:ext>
            </a:extLst>
          </p:cNvPr>
          <p:cNvSpPr/>
          <p:nvPr/>
        </p:nvSpPr>
        <p:spPr>
          <a:xfrm>
            <a:off x="6752491" y="2180492"/>
            <a:ext cx="3263705" cy="4783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7030A0"/>
                </a:solidFill>
              </a:rPr>
              <a:t>24 February 1955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A5F6543-151B-466E-94D6-082671707370}"/>
              </a:ext>
            </a:extLst>
          </p:cNvPr>
          <p:cNvSpPr/>
          <p:nvPr/>
        </p:nvSpPr>
        <p:spPr>
          <a:xfrm>
            <a:off x="8609428" y="2869809"/>
            <a:ext cx="3348110" cy="576776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iMac , iTunes , iPad ,iPhone etc.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8C4A28B-0D38-4CED-849A-F93CC5C10E22}"/>
              </a:ext>
            </a:extLst>
          </p:cNvPr>
          <p:cNvSpPr/>
          <p:nvPr/>
        </p:nvSpPr>
        <p:spPr>
          <a:xfrm>
            <a:off x="7512148" y="3502855"/>
            <a:ext cx="2461846" cy="492369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Steven Paul Jobs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78EA4E9-1EBE-4557-A333-F1C463E327F7}"/>
              </a:ext>
            </a:extLst>
          </p:cNvPr>
          <p:cNvSpPr/>
          <p:nvPr/>
        </p:nvSpPr>
        <p:spPr>
          <a:xfrm>
            <a:off x="5570806" y="4093698"/>
            <a:ext cx="4656406" cy="5345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Chief executive officer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A5F45E9-A91A-4C22-B028-A0441C753E87}"/>
              </a:ext>
            </a:extLst>
          </p:cNvPr>
          <p:cNvSpPr/>
          <p:nvPr/>
        </p:nvSpPr>
        <p:spPr>
          <a:xfrm>
            <a:off x="11155680" y="4754880"/>
            <a:ext cx="900331" cy="4501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2006</a:t>
            </a:r>
          </a:p>
        </p:txBody>
      </p:sp>
    </p:spTree>
    <p:extLst>
      <p:ext uri="{BB962C8B-B14F-4D97-AF65-F5344CB8AC3E}">
        <p14:creationId xmlns:p14="http://schemas.microsoft.com/office/powerpoint/2010/main" val="821268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835" y="146227"/>
            <a:ext cx="11732653" cy="14459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5D510F3C-F0C4-41B4-9A27-B683CE30F6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145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CE9085D3-2722-4407-AFAA-8B685A972B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45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65B60436-A5A4-4D88-BDBA-4C30233D21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283126-CB5F-464A-903D-06D742752567}"/>
              </a:ext>
            </a:extLst>
          </p:cNvPr>
          <p:cNvSpPr txBox="1"/>
          <p:nvPr/>
        </p:nvSpPr>
        <p:spPr>
          <a:xfrm>
            <a:off x="211014" y="225083"/>
            <a:ext cx="11746523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 Black" panose="020B0A04020102020204" pitchFamily="34" charset="0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106480-1265-45F8-855A-4B78700305E0}"/>
              </a:ext>
            </a:extLst>
          </p:cNvPr>
          <p:cNvSpPr txBox="1"/>
          <p:nvPr/>
        </p:nvSpPr>
        <p:spPr>
          <a:xfrm>
            <a:off x="182879" y="984739"/>
            <a:ext cx="11774659" cy="28623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Name : Md . Mazaharul Islam 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Assistant Teacher </a:t>
            </a:r>
          </a:p>
          <a:p>
            <a:r>
              <a:rPr lang="en-US" sz="3600" b="1" dirty="0" err="1">
                <a:solidFill>
                  <a:srgbClr val="7030A0"/>
                </a:solidFill>
              </a:rPr>
              <a:t>Gafargaon</a:t>
            </a:r>
            <a:r>
              <a:rPr lang="en-US" sz="3600" b="1" dirty="0">
                <a:solidFill>
                  <a:srgbClr val="7030A0"/>
                </a:solidFill>
              </a:rPr>
              <a:t> Islamia </a:t>
            </a:r>
            <a:r>
              <a:rPr lang="en-US" sz="3600" b="1" dirty="0" err="1">
                <a:solidFill>
                  <a:srgbClr val="7030A0"/>
                </a:solidFill>
              </a:rPr>
              <a:t>Gvernment</a:t>
            </a:r>
            <a:r>
              <a:rPr lang="en-US" sz="3600" b="1" dirty="0">
                <a:solidFill>
                  <a:srgbClr val="7030A0"/>
                </a:solidFill>
              </a:rPr>
              <a:t> High </a:t>
            </a:r>
            <a:r>
              <a:rPr lang="en-US" sz="3600" b="1" dirty="0" err="1">
                <a:solidFill>
                  <a:srgbClr val="7030A0"/>
                </a:solidFill>
              </a:rPr>
              <a:t>chool</a:t>
            </a:r>
            <a:endParaRPr lang="en-US" sz="3600" b="1" dirty="0">
              <a:solidFill>
                <a:srgbClr val="7030A0"/>
              </a:solidFill>
            </a:endParaRPr>
          </a:p>
          <a:p>
            <a:r>
              <a:rPr lang="en-US" sz="3600" b="1" dirty="0">
                <a:solidFill>
                  <a:srgbClr val="7030A0"/>
                </a:solidFill>
              </a:rPr>
              <a:t>E-mail: </a:t>
            </a:r>
            <a:r>
              <a:rPr lang="en-US" sz="3600" b="1" dirty="0">
                <a:solidFill>
                  <a:srgbClr val="7030A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mmislam085@gmail.com</a:t>
            </a:r>
            <a:r>
              <a:rPr lang="en-US" sz="36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7030A0"/>
                </a:solidFill>
              </a:rPr>
              <a:t>Mobile phone :01719692619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F0A009-7401-4E49-B1B2-3D12022F0D1F}"/>
              </a:ext>
            </a:extLst>
          </p:cNvPr>
          <p:cNvSpPr txBox="1"/>
          <p:nvPr/>
        </p:nvSpPr>
        <p:spPr>
          <a:xfrm rot="10800000" flipV="1">
            <a:off x="5373858" y="3906893"/>
            <a:ext cx="6555544" cy="255454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Class: 9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Subject: English 1</a:t>
            </a:r>
            <a:r>
              <a:rPr lang="en-US" sz="3200" b="1" baseline="30000" dirty="0">
                <a:solidFill>
                  <a:srgbClr val="C00000"/>
                </a:solidFill>
              </a:rPr>
              <a:t>st</a:t>
            </a:r>
            <a:r>
              <a:rPr lang="en-US" sz="3200" b="1" dirty="0">
                <a:solidFill>
                  <a:srgbClr val="C00000"/>
                </a:solidFill>
              </a:rPr>
              <a:t> paper 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Unit:07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Lesson:07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Date : 18.07.2020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25722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 picture 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EFE271B0-98DA-4A97-BBE0-324DDF377B0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06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75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A8CDFC8D-B01E-4B72-ADA4-2124E5A829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50444264-BF01-40C1-B516-7705E2A7D27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064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662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6D0FFE0B-CE5F-4B54-A27F-170E8AD8D3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39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6D0FFE0B-CE5F-4B54-A27F-170E8AD8D3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85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17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CE090B5E-D75F-43C3-8843-DACA9DDAA6A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95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3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459</Words>
  <Application>Microsoft Office PowerPoint</Application>
  <PresentationFormat>Widescreen</PresentationFormat>
  <Paragraphs>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Algerian</vt:lpstr>
      <vt:lpstr>Arial</vt:lpstr>
      <vt:lpstr>Arial Black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Look at  picture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</dc:title>
  <dc:creator>Mazaharul Islam</dc:creator>
  <cp:lastModifiedBy>Mazaharul Islam</cp:lastModifiedBy>
  <cp:revision>72</cp:revision>
  <dcterms:created xsi:type="dcterms:W3CDTF">2019-06-01T05:22:34Z</dcterms:created>
  <dcterms:modified xsi:type="dcterms:W3CDTF">2020-07-18T07:30:42Z</dcterms:modified>
</cp:coreProperties>
</file>