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HNA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4" d="100"/>
        <a:sy n="54" d="100"/>
      </p:scale>
      <p:origin x="0" y="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8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200400"/>
            <a:ext cx="8229600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সকালে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8915400" cy="34163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“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05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নির্বচন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581400"/>
            <a:ext cx="533400" cy="45719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819400" y="1066800"/>
            <a:ext cx="2514600" cy="762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676400" y="1295400"/>
            <a:ext cx="1295400" cy="9906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2438400"/>
            <a:ext cx="4038600" cy="15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914900" y="1485900"/>
            <a:ext cx="1371600" cy="5334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828800" y="1066800"/>
            <a:ext cx="3505200" cy="13716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436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76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0800" y="68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5029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181600"/>
            <a:ext cx="487680" cy="304800"/>
          </a:xfrm>
          <a:prstGeom prst="rect">
            <a:avLst/>
          </a:prstGeom>
          <a:noFill/>
        </p:spPr>
      </p:pic>
      <p:sp>
        <p:nvSpPr>
          <p:cNvPr id="18" name="Multiply 17"/>
          <p:cNvSpPr/>
          <p:nvPr/>
        </p:nvSpPr>
        <p:spPr>
          <a:xfrm>
            <a:off x="2209800" y="21336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5105400" y="1143000"/>
            <a:ext cx="228600" cy="152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2819400" y="12192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5486400" y="21336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" y="419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                    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191000"/>
            <a:ext cx="775252" cy="4572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191000"/>
            <a:ext cx="838201" cy="481965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91000"/>
            <a:ext cx="815009" cy="457200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191000"/>
            <a:ext cx="576470" cy="4572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5943600" y="411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3" grpId="0"/>
      <p:bldP spid="34" grpId="0"/>
      <p:bldP spid="18" grpId="0" animBg="1"/>
      <p:bldP spid="19" grpId="0" animBg="1"/>
      <p:bldP spid="20" grpId="0" animBg="1"/>
      <p:bldP spid="23" grpId="0" animBg="1"/>
      <p:bldP spid="2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24400" y="19050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4648200" y="838200"/>
            <a:ext cx="3200400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7772400" y="914400"/>
            <a:ext cx="1066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630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96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4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14600"/>
            <a:ext cx="773430" cy="41807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00200" y="2362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0" y="2362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438400"/>
            <a:ext cx="2242185" cy="4191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362200"/>
            <a:ext cx="914400" cy="4572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38400"/>
            <a:ext cx="685801" cy="39433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362200"/>
            <a:ext cx="844826" cy="457200"/>
          </a:xfrm>
          <a:prstGeom prst="rect">
            <a:avLst/>
          </a:prstGeom>
          <a:noFill/>
        </p:spPr>
      </p:pic>
      <p:sp>
        <p:nvSpPr>
          <p:cNvPr id="31" name="Multiply 30"/>
          <p:cNvSpPr/>
          <p:nvPr/>
        </p:nvSpPr>
        <p:spPr>
          <a:xfrm>
            <a:off x="5257800" y="1752600"/>
            <a:ext cx="228600" cy="76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8153400" y="15240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>
            <a:off x="7696200" y="914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40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4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4648200" y="838200"/>
            <a:ext cx="3200400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0" y="8382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457700" y="1028700"/>
            <a:ext cx="1066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609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2514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2971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1600" y="2971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971800"/>
            <a:ext cx="871330" cy="4572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124200"/>
            <a:ext cx="1447800" cy="408296"/>
          </a:xfrm>
          <a:prstGeom prst="rect">
            <a:avLst/>
          </a:prstGeom>
          <a:noFill/>
        </p:spPr>
      </p:pic>
      <p:sp>
        <p:nvSpPr>
          <p:cNvPr id="24" name="Multiply 23"/>
          <p:cNvSpPr/>
          <p:nvPr/>
        </p:nvSpPr>
        <p:spPr>
          <a:xfrm flipH="1" flipV="1">
            <a:off x="4876800" y="14478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 flipH="1" flipV="1">
            <a:off x="6934200" y="8382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ultiply 25"/>
          <p:cNvSpPr/>
          <p:nvPr/>
        </p:nvSpPr>
        <p:spPr>
          <a:xfrm flipH="1" flipV="1">
            <a:off x="5334000" y="9144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895600"/>
            <a:ext cx="838200" cy="549639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819400"/>
            <a:ext cx="762000" cy="599607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95600"/>
            <a:ext cx="533401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0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800" decel="10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20" grpId="0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685800"/>
            <a:ext cx="381000" cy="3810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685800"/>
            <a:ext cx="381000" cy="4444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609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ও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609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447800"/>
            <a:ext cx="2286000" cy="609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1" y="2209800"/>
            <a:ext cx="1981199" cy="457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81400" y="160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286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791200" y="22098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72200" y="609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181600" y="1219200"/>
            <a:ext cx="1600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7886700" y="1333500"/>
            <a:ext cx="1600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791200" y="609600"/>
            <a:ext cx="2819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864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10600" y="30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67400" y="30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86800" y="1981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04800" y="2971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638800" y="3124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429000" y="3810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4648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[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]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Multiply 37"/>
          <p:cNvSpPr/>
          <p:nvPr/>
        </p:nvSpPr>
        <p:spPr>
          <a:xfrm flipV="1">
            <a:off x="8382000" y="6858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8458200" y="19050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ultiply 39"/>
          <p:cNvSpPr/>
          <p:nvPr/>
        </p:nvSpPr>
        <p:spPr>
          <a:xfrm flipH="1" flipV="1">
            <a:off x="6172200" y="19812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Multiply 43"/>
          <p:cNvSpPr/>
          <p:nvPr/>
        </p:nvSpPr>
        <p:spPr>
          <a:xfrm>
            <a:off x="7924800" y="6096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Multiply 44"/>
          <p:cNvSpPr/>
          <p:nvPr/>
        </p:nvSpPr>
        <p:spPr>
          <a:xfrm>
            <a:off x="5943600" y="18288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ultiply 45"/>
          <p:cNvSpPr/>
          <p:nvPr/>
        </p:nvSpPr>
        <p:spPr>
          <a:xfrm>
            <a:off x="6248400" y="609600"/>
            <a:ext cx="1524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124200"/>
            <a:ext cx="567951" cy="4572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733800"/>
            <a:ext cx="610014" cy="513305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733800"/>
            <a:ext cx="685800" cy="5334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733800"/>
            <a:ext cx="662609" cy="53340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733800"/>
            <a:ext cx="681540" cy="533400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48000"/>
            <a:ext cx="2303585" cy="4572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048000"/>
            <a:ext cx="2303585" cy="457200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048000"/>
            <a:ext cx="576470" cy="457200"/>
          </a:xfrm>
          <a:prstGeom prst="rect">
            <a:avLst/>
          </a:prstGeom>
          <a:noFill/>
        </p:spPr>
      </p:pic>
      <p:sp>
        <p:nvSpPr>
          <p:cNvPr id="61" name="Multiply 60"/>
          <p:cNvSpPr/>
          <p:nvPr/>
        </p:nvSpPr>
        <p:spPr>
          <a:xfrm>
            <a:off x="6019800" y="1828800"/>
            <a:ext cx="3810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Multiply 61"/>
          <p:cNvSpPr/>
          <p:nvPr/>
        </p:nvSpPr>
        <p:spPr>
          <a:xfrm>
            <a:off x="8153400" y="685800"/>
            <a:ext cx="3048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31" grpId="0"/>
      <p:bldP spid="32" grpId="0"/>
      <p:bldP spid="33" grpId="0"/>
      <p:bldP spid="34" grpId="0"/>
      <p:bldP spid="42" grpId="0"/>
      <p:bldP spid="48" grpId="0"/>
      <p:bldP spid="50" grpId="0"/>
      <p:bldP spid="38" grpId="0" animBg="1"/>
      <p:bldP spid="38" grpId="1" animBg="1"/>
      <p:bldP spid="39" grpId="0" animBg="1"/>
      <p:bldP spid="40" grpId="0" animBg="1"/>
      <p:bldP spid="40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61" grpId="0" animBg="1"/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381000"/>
            <a:ext cx="3276600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85800"/>
            <a:ext cx="2362200" cy="110799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905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667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 180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200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038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609600"/>
            <a:ext cx="24384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133600"/>
            <a:ext cx="990600" cy="550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34400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5926976"/>
            <a:ext cx="3657600" cy="1862048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n-US" sz="115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৮ম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45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890" y="2093220"/>
            <a:ext cx="4572001" cy="47397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777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9553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9330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9106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48884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38661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37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8214" algn="l" defTabSz="97955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বেলাল উদ্দীন 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শিক্ষক(গণিত) 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চরখাগরিয়া খাদিম আলী চৌধুরী উচ্চ বিদ্যালয়</a:t>
            </a:r>
          </a:p>
          <a:p>
            <a:pPr algn="ctr"/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সাতকানিয়া , চট্টগ্রাম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০১৮১৬১২৯৬৫০ 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bucox1980@gmail.com</a:t>
            </a:r>
            <a:endParaRPr lang="bn-BD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-423341"/>
            <a:ext cx="2057400" cy="19812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>
            <a:off x="2590800" y="228600"/>
            <a:ext cx="4038600" cy="1219200"/>
          </a:xfrm>
          <a:prstGeom prst="flowChartMagneticDru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43000" y="1676400"/>
            <a:ext cx="66294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1143000" y="3124200"/>
            <a:ext cx="66294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124200" y="457200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LeftDown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3200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533400"/>
            <a:ext cx="2057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533400" y="3810000"/>
            <a:ext cx="2819400" cy="1447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4267200" y="3733800"/>
            <a:ext cx="2286000" cy="1447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2514600"/>
            <a:ext cx="1905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514600"/>
            <a:ext cx="1524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5334000"/>
            <a:ext cx="8382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410200"/>
            <a:ext cx="18288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আয়তক্ষেত্র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রম্বস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বলোতো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4 (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310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</dc:creator>
  <cp:lastModifiedBy>ismail</cp:lastModifiedBy>
  <cp:revision>62</cp:revision>
  <dcterms:created xsi:type="dcterms:W3CDTF">2006-08-16T00:00:00Z</dcterms:created>
  <dcterms:modified xsi:type="dcterms:W3CDTF">2015-02-09T16:11:26Z</dcterms:modified>
</cp:coreProperties>
</file>