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2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bar ali" initials="a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7CD72-34FB-46D7-AFA7-562899FFF827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0569-4DDE-4911-80A5-23FE872F1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B0569-4DDE-4911-80A5-23FE872F15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28600"/>
            <a:ext cx="855898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أهلا و سهلا مرحبا بكم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" dur="1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3" dur="1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4922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7030A0"/>
                </a:solidFill>
              </a:rPr>
              <a:t> </a:t>
            </a:r>
            <a:r>
              <a:rPr lang="ar-SA" sz="4800" b="1" dirty="0" smtClean="0">
                <a:solidFill>
                  <a:srgbClr val="7030A0"/>
                </a:solidFill>
              </a:rPr>
              <a:t>السوال: </a:t>
            </a:r>
            <a:r>
              <a:rPr lang="ar-SA" sz="4800" b="1" dirty="0" smtClean="0">
                <a:solidFill>
                  <a:srgbClr val="7030A0"/>
                </a:solidFill>
              </a:rPr>
              <a:t>تكون  قادرة علي التحقيق الالفظ 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64922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7200" dirty="0" smtClean="0">
                <a:solidFill>
                  <a:srgbClr val="7030A0"/>
                </a:solidFill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শব্দ বিশ্লেষণ করতে পারবে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3656" y="3429000"/>
            <a:ext cx="1770344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لفظ: يقرأ</a:t>
            </a:r>
            <a:r>
              <a:rPr lang="ar-SA" sz="1600" b="1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3429000"/>
            <a:ext cx="3776228" cy="1066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الصيغة: واحد مذكر غائب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3457572" cy="12192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البحث: </a:t>
            </a:r>
            <a:r>
              <a:rPr lang="ar-MA" sz="3200" b="1" dirty="0" smtClean="0">
                <a:solidFill>
                  <a:schemeClr val="tx1"/>
                </a:solidFill>
              </a:rPr>
              <a:t>الفعل </a:t>
            </a:r>
            <a:r>
              <a:rPr lang="ar-SA" sz="3200" b="1" dirty="0" smtClean="0">
                <a:solidFill>
                  <a:schemeClr val="tx1"/>
                </a:solidFill>
              </a:rPr>
              <a:t>المضارع </a:t>
            </a:r>
            <a:r>
              <a:rPr lang="ar-MA" sz="3200" b="1" dirty="0" smtClean="0">
                <a:solidFill>
                  <a:schemeClr val="tx1"/>
                </a:solidFill>
              </a:rPr>
              <a:t>المثبت </a:t>
            </a:r>
            <a:r>
              <a:rPr lang="ar-MA" sz="3200" b="1" dirty="0" smtClean="0">
                <a:solidFill>
                  <a:schemeClr val="tx1"/>
                </a:solidFill>
              </a:rPr>
              <a:t>المعروف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4675293"/>
            <a:ext cx="2102690" cy="96350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الباب: فتح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4724400"/>
            <a:ext cx="2712290" cy="96350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المصدر: الفتح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24400"/>
            <a:ext cx="2835786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المادة: ق،ر، أ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5867400"/>
            <a:ext cx="4047856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الجنس: مهموز لام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5867401"/>
            <a:ext cx="2943904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المعنى: يدرس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27420" y="76200"/>
            <a:ext cx="4220980" cy="8768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rgbClr val="00B0F0"/>
                </a:solidFill>
              </a:rPr>
              <a:t>التقييم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1219200"/>
            <a:ext cx="8991600" cy="53507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</a:rPr>
              <a:t>السوال: ماذا </a:t>
            </a:r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</a:rPr>
              <a:t>اول بيت وضع للناس ؟ </a:t>
            </a:r>
          </a:p>
          <a:p>
            <a:pPr algn="r"/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</a:rPr>
              <a:t>السوال</a:t>
            </a:r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</a:rPr>
              <a:t>تحقيق </a:t>
            </a:r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</a:rPr>
              <a:t>الكلمة </a:t>
            </a:r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</a:rPr>
              <a:t>الاتية</a:t>
            </a:r>
          </a:p>
          <a:p>
            <a:pPr algn="r"/>
            <a:r>
              <a:rPr lang="ar-SA" sz="4400" dirty="0" smtClean="0">
                <a:solidFill>
                  <a:schemeClr val="bg2">
                    <a:lumMod val="10000"/>
                  </a:schemeClr>
                </a:solidFill>
              </a:rPr>
              <a:t>السوال: اين </a:t>
            </a:r>
            <a:r>
              <a:rPr lang="ar-SA" sz="4400" dirty="0" smtClean="0">
                <a:solidFill>
                  <a:schemeClr val="bg2">
                    <a:lumMod val="10000"/>
                  </a:schemeClr>
                </a:solidFill>
              </a:rPr>
              <a:t>تقع المملكة العربية السعودية  ؟</a:t>
            </a:r>
            <a:endParaRPr lang="ar-SA" sz="4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ar-SA" sz="4400" dirty="0" smtClean="0">
                <a:solidFill>
                  <a:schemeClr val="bg2">
                    <a:lumMod val="10000"/>
                  </a:schemeClr>
                </a:solidFill>
              </a:rPr>
              <a:t>السوال</a:t>
            </a:r>
            <a:r>
              <a:rPr lang="ar-SA" sz="44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ar-SA" sz="4400" dirty="0" smtClean="0">
                <a:solidFill>
                  <a:schemeClr val="bg2">
                    <a:lumMod val="10000"/>
                  </a:schemeClr>
                </a:solidFill>
              </a:rPr>
              <a:t>بين حدود المملكة </a:t>
            </a:r>
            <a:r>
              <a:rPr lang="ar-SA" sz="4400" dirty="0" smtClean="0">
                <a:solidFill>
                  <a:schemeClr val="bg2">
                    <a:lumMod val="10000"/>
                  </a:schemeClr>
                </a:solidFill>
              </a:rPr>
              <a:t>العربية </a:t>
            </a:r>
            <a:r>
              <a:rPr lang="ar-SA" sz="4400" dirty="0" smtClean="0">
                <a:solidFill>
                  <a:schemeClr val="bg2">
                    <a:lumMod val="10000"/>
                  </a:schemeClr>
                </a:solidFill>
              </a:rPr>
              <a:t>السعودية؟ </a:t>
            </a:r>
            <a:endParaRPr lang="bn-BD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endParaRPr lang="en-US" sz="4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39220" y="75746"/>
            <a:ext cx="7871380" cy="9910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800" b="1" spc="50" dirty="0" smtClean="0">
                <a:ln w="11430"/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المنزلي</a:t>
            </a:r>
            <a:endParaRPr lang="en-US" sz="4800" b="1" spc="50" dirty="0">
              <a:ln w="11430"/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066800"/>
            <a:ext cx="893837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b="1" dirty="0" smtClean="0">
                <a:solidFill>
                  <a:srgbClr val="0070C0"/>
                </a:solidFill>
              </a:rPr>
              <a:t> </a:t>
            </a:r>
            <a:r>
              <a:rPr lang="ar-SA" sz="3200" b="1" dirty="0" smtClean="0">
                <a:solidFill>
                  <a:srgbClr val="0070C0"/>
                </a:solidFill>
              </a:rPr>
              <a:t>السوال: </a:t>
            </a:r>
            <a:r>
              <a:rPr lang="ar-SA" sz="3200" b="1" dirty="0" smtClean="0">
                <a:solidFill>
                  <a:srgbClr val="0070C0"/>
                </a:solidFill>
              </a:rPr>
              <a:t>اكتب فقرة مختصرة علي </a:t>
            </a:r>
            <a:r>
              <a:rPr lang="ar-SA" sz="3200" b="1" dirty="0" smtClean="0">
                <a:solidFill>
                  <a:srgbClr val="0070C0"/>
                </a:solidFill>
              </a:rPr>
              <a:t>«بلاد الحرمين الشريفين»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819400"/>
            <a:ext cx="4665946" cy="2568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8" name="Flowchart: Data 7"/>
          <p:cNvSpPr/>
          <p:nvPr/>
        </p:nvSpPr>
        <p:spPr>
          <a:xfrm>
            <a:off x="457200" y="3276600"/>
            <a:ext cx="1447800" cy="1905000"/>
          </a:xfrm>
          <a:prstGeom prst="flowChartInputOutp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ata 8"/>
          <p:cNvSpPr/>
          <p:nvPr/>
        </p:nvSpPr>
        <p:spPr>
          <a:xfrm>
            <a:off x="6934200" y="3200400"/>
            <a:ext cx="1447800" cy="1905000"/>
          </a:xfrm>
          <a:prstGeom prst="flowChartInputOutp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676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9600" b="1" dirty="0" smtClean="0">
                <a:solidFill>
                  <a:srgbClr val="FF0000"/>
                </a:solidFill>
              </a:rPr>
              <a:t>مع السلام إلى اللقاء</a:t>
            </a:r>
            <a:endParaRPr lang="en-US" sz="9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4941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4" name="Picture 3" descr="A FLOWAR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91200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990600" y="304800"/>
            <a:ext cx="7543800" cy="144780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dirty="0" smtClean="0">
                <a:solidFill>
                  <a:srgbClr val="002060"/>
                </a:solidFill>
              </a:rPr>
              <a:t>التعريف</a:t>
            </a:r>
            <a:endParaRPr lang="en-US" sz="96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38600" y="2286000"/>
            <a:ext cx="4876800" cy="3505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6096000"/>
            <a:ext cx="6096000" cy="762000"/>
          </a:xfrm>
          <a:prstGeom prst="rect">
            <a:avLst/>
          </a:prstGeom>
        </p:spPr>
      </p:pic>
      <p:pic>
        <p:nvPicPr>
          <p:cNvPr id="8" name="Picture 7" descr="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57400"/>
            <a:ext cx="37338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839200" cy="12192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تعريف الدرس</a:t>
            </a:r>
            <a:endParaRPr lang="en-US" sz="7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8763000" cy="5334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الصف : التاسع من الداخل</a:t>
            </a:r>
            <a:endParaRPr lang="ar-SA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en-US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الوحدة : الثالثة</a:t>
            </a:r>
            <a:endParaRPr lang="en-US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الدرس : الأول</a:t>
            </a:r>
            <a:endParaRPr lang="en-US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الوقت : </a:t>
            </a:r>
            <a:r>
              <a:rPr lang="ar-SA" sz="4000" b="1" dirty="0" smtClean="0">
                <a:ln w="11430"/>
                <a:solidFill>
                  <a:sysClr val="windowText" lastClr="000000"/>
                </a:solidFill>
              </a:rPr>
              <a:t>40 </a:t>
            </a:r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دقيقة</a:t>
            </a:r>
            <a:endParaRPr lang="ar-SA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التاريخ :</a:t>
            </a:r>
            <a:r>
              <a:rPr lang="ar-SA" sz="4000" b="1" dirty="0" smtClean="0">
                <a:ln w="11430"/>
                <a:solidFill>
                  <a:sysClr val="windowText" lastClr="000000"/>
                </a:solidFill>
              </a:rPr>
              <a:t>01/10/2020م</a:t>
            </a:r>
            <a:r>
              <a:rPr lang="ar-MA" sz="4000" b="1" dirty="0" smtClean="0">
                <a:ln w="11430"/>
                <a:solidFill>
                  <a:sysClr val="windowText" lastClr="000000"/>
                </a:solidFill>
              </a:rPr>
              <a:t> </a:t>
            </a:r>
            <a:endParaRPr lang="ar-SA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endParaRPr lang="en-US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endParaRPr lang="ar-SA" sz="40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9770"/>
            <a:ext cx="7124076" cy="9770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أنظر إلى الصور التالى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95400"/>
            <a:ext cx="4343400" cy="3792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4343400" cy="37922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2096" y="5334000"/>
            <a:ext cx="3521904" cy="76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الكعبة قبلة المسلمين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992" y="5334000"/>
            <a:ext cx="4062608" cy="732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المدينة المنورة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أنظر إلى معانى</a:t>
            </a:r>
            <a:r>
              <a:rPr kumimoji="0" lang="ar-SA" sz="6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المفردات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371598"/>
          <a:ext cx="8839200" cy="54864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1183709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3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4550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QvU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أصغر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wbqg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نظام</a:t>
                      </a:r>
                      <a:endParaRPr lang="en-US" sz="3200" b="1" dirty="0"/>
                    </a:p>
                  </a:txBody>
                  <a:tcPr/>
                </a:tc>
              </a:tr>
              <a:tr h="7609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c~e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شرق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AvqZb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مساحة</a:t>
                      </a:r>
                      <a:endParaRPr lang="en-US" sz="3200" b="1" dirty="0"/>
                    </a:p>
                  </a:txBody>
                  <a:tcPr/>
                </a:tc>
              </a:tr>
              <a:tr h="7609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k„•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Ljv</a:t>
                      </a:r>
                      <a:r>
                        <a:rPr lang="en-US" sz="24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قانون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MwVZ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تشكل</a:t>
                      </a:r>
                      <a:endParaRPr lang="en-US" sz="3200" b="1" dirty="0"/>
                    </a:p>
                  </a:txBody>
                  <a:tcPr/>
                </a:tc>
              </a:tr>
              <a:tr h="967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kvmb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سلطنة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Ask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الجزء</a:t>
                      </a:r>
                      <a:endParaRPr lang="en-US" sz="3200" b="1" dirty="0"/>
                    </a:p>
                  </a:txBody>
                  <a:tcPr/>
                </a:tc>
              </a:tr>
              <a:tr h="967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c~‡et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baseline="0" dirty="0" smtClean="0"/>
                        <a:t>قبل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wÿY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جنوب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3" name="Frame 2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8600" y="16002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ar-SA" sz="3600" dirty="0" smtClean="0">
                <a:solidFill>
                  <a:schemeClr val="bg2">
                    <a:lumMod val="10000"/>
                  </a:schemeClr>
                </a:solidFill>
              </a:rPr>
              <a:t>     إن بلاد الحرمين الشريفين هى المملكة العربية السعودية. و هى دولة عربية ذات نظام حكم ملكى تقع فى شبه الجزيرة العربية. و هى اكبر دولة فى غرب أسيا مساحة حيث تشكل الجزء الاكبر من شبه الجزيرة العربية. و كذلك ثانى اكبر دولة عربية بعد الجزائر. يحدها من الشمال كل من العراق و الاردن و الكويت. ومن الشرق الامارات و قطر و الخليج العربى، و من الجنوب كل من سلطنة عمان و اليمن ومن الغرب البحر الاحمر.</a:t>
            </a:r>
            <a:endParaRPr lang="en-US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1524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solidFill>
                  <a:srgbClr val="00B0F0"/>
                </a:solidFill>
              </a:rPr>
              <a:t> النص المدروس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1658" y="228600"/>
            <a:ext cx="6850742" cy="6531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chemeClr val="accent6">
                    <a:lumMod val="75000"/>
                  </a:schemeClr>
                </a:solidFill>
              </a:rPr>
              <a:t>الأسئلة من النص والاجوبتها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43000"/>
            <a:ext cx="8943584" cy="2895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sz="4400" dirty="0" smtClean="0">
                <a:solidFill>
                  <a:srgbClr val="7030A0"/>
                </a:solidFill>
              </a:rPr>
              <a:t>   </a:t>
            </a:r>
            <a:r>
              <a:rPr lang="ar-SA" sz="4400" dirty="0" smtClean="0">
                <a:solidFill>
                  <a:srgbClr val="7030A0"/>
                </a:solidFill>
              </a:rPr>
              <a:t>السوال : ما هى البلاد الحرمين الشريفين ؟</a:t>
            </a:r>
          </a:p>
          <a:p>
            <a:pPr algn="r">
              <a:lnSpc>
                <a:spcPct val="150000"/>
              </a:lnSpc>
            </a:pPr>
            <a:r>
              <a:rPr lang="ar-SA" sz="4400" dirty="0" smtClean="0">
                <a:solidFill>
                  <a:srgbClr val="7030A0"/>
                </a:solidFill>
              </a:rPr>
              <a:t>الجواب : بلاد الحرمين الشريفين هى المملكة العربية السعودية.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267200"/>
            <a:ext cx="8943584" cy="2092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cÖkœt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nvivgvBb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kixdvB‡bi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†`k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KvbwU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?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DËit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nvivgvBb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kixdvB‡bi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†`k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nj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mŠ`x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Avie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NikoshBAN" panose="02000000000000000000" pitchFamily="2" charset="0"/>
              </a:rPr>
              <a:t> |</a:t>
            </a:r>
          </a:p>
          <a:p>
            <a:pPr algn="ctr"/>
            <a:r>
              <a:rPr lang="bn-BD" sz="1400" dirty="0" smtClean="0">
                <a:solidFill>
                  <a:srgbClr val="0070C0"/>
                </a:solidFill>
              </a:rPr>
              <a:t> 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4985358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rgbClr val="0070C0"/>
                </a:solidFill>
              </a:rPr>
              <a:t>عمل الفردي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1752601"/>
            <a:ext cx="4113755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</a:rPr>
              <a:t>السوال: أين تقع المملكة العربية السعودية ؟</a:t>
            </a:r>
            <a:endParaRPr lang="bn-BD" sz="36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133600"/>
            <a:ext cx="2899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cÖkœt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mŠ`x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Avi‡ei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mxgvbv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eY©bv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Ki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latin typeface="SutonnyMJ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27420" y="76200"/>
            <a:ext cx="4220980" cy="8768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chemeClr val="tx1"/>
                </a:solidFill>
              </a:rPr>
              <a:t>عمل الجماعة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378" y="1066800"/>
            <a:ext cx="864922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7030A0"/>
                </a:solidFill>
              </a:rPr>
              <a:t> </a:t>
            </a:r>
            <a:r>
              <a:rPr lang="ar-SA" sz="4800" b="1" dirty="0" smtClean="0">
                <a:solidFill>
                  <a:srgbClr val="7030A0"/>
                </a:solidFill>
              </a:rPr>
              <a:t>السوال: </a:t>
            </a:r>
            <a:r>
              <a:rPr lang="ar-SA" sz="4800" b="1" dirty="0" smtClean="0">
                <a:solidFill>
                  <a:srgbClr val="7030A0"/>
                </a:solidFill>
              </a:rPr>
              <a:t>تكون  قادرة علي التحقيق الالفظ 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778" y="2209800"/>
            <a:ext cx="864922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7200" dirty="0" smtClean="0">
                <a:solidFill>
                  <a:srgbClr val="7030A0"/>
                </a:solidFill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শব্দ বিশ্লেষণ করতে পারবে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3656" y="3429000"/>
            <a:ext cx="1770344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لفظ: وعد</a:t>
            </a:r>
            <a:r>
              <a:rPr lang="ar-SA" sz="1600" b="1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3429000"/>
            <a:ext cx="3776228" cy="1066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الصيغة: واحد مذكر غائب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3457572" cy="12192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البحث: </a:t>
            </a:r>
            <a:r>
              <a:rPr lang="ar-MA" sz="3200" b="1" dirty="0" smtClean="0">
                <a:solidFill>
                  <a:schemeClr val="tx1"/>
                </a:solidFill>
              </a:rPr>
              <a:t>الفعل </a:t>
            </a:r>
            <a:r>
              <a:rPr lang="ar-MA" sz="3200" b="1" dirty="0" smtClean="0">
                <a:solidFill>
                  <a:schemeClr val="tx1"/>
                </a:solidFill>
              </a:rPr>
              <a:t>الماضي المطلق المثبت المعروف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4675293"/>
            <a:ext cx="2102690" cy="96350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الباب: </a:t>
            </a:r>
            <a:r>
              <a:rPr lang="ar-MA" sz="4000" b="1" dirty="0" smtClean="0">
                <a:solidFill>
                  <a:schemeClr val="tx1"/>
                </a:solidFill>
              </a:rPr>
              <a:t>سمع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4724400"/>
            <a:ext cx="2712290" cy="96350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المصدر: الوعد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24400"/>
            <a:ext cx="2835786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المادة: و،ع، د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5867400"/>
            <a:ext cx="4047856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الجنس: مثال واوى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5867401"/>
            <a:ext cx="2943904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المعنى: الوثف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387</Words>
  <Application>Microsoft Office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23</cp:revision>
  <dcterms:created xsi:type="dcterms:W3CDTF">2006-08-16T00:00:00Z</dcterms:created>
  <dcterms:modified xsi:type="dcterms:W3CDTF">2020-10-01T13:35:46Z</dcterms:modified>
</cp:coreProperties>
</file>